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9" r:id="rId4"/>
    <p:sldId id="278" r:id="rId5"/>
    <p:sldId id="265" r:id="rId6"/>
    <p:sldId id="280" r:id="rId7"/>
    <p:sldId id="281" r:id="rId8"/>
    <p:sldId id="289" r:id="rId9"/>
    <p:sldId id="260" r:id="rId10"/>
    <p:sldId id="273" r:id="rId11"/>
    <p:sldId id="263" r:id="rId12"/>
    <p:sldId id="298" r:id="rId13"/>
    <p:sldId id="276" r:id="rId14"/>
    <p:sldId id="264" r:id="rId15"/>
    <p:sldId id="293" r:id="rId16"/>
    <p:sldId id="266" r:id="rId17"/>
    <p:sldId id="294" r:id="rId18"/>
    <p:sldId id="295" r:id="rId19"/>
    <p:sldId id="296" r:id="rId20"/>
    <p:sldId id="297" r:id="rId21"/>
    <p:sldId id="285" r:id="rId22"/>
    <p:sldId id="274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5D3D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6BBC-7274-4A45-8339-0AC028A72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674D2B6-DBB8-4DAE-9A18-3475D8516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A480D2-D5AF-47FB-B04A-3DED2B60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6F6C-CFED-4581-AD89-58C62C565645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996EE8-D05D-4B1D-87FB-9490C313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B54F32-48ED-47B5-888D-9D1081A7F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6215-0E96-4228-96AE-801D027EAE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347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A315E0-10DF-4B5D-8C7D-AD223F4C6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CFCA75-7373-4493-8923-77F2BE57F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D5DE10-4B6A-41FA-B785-4E8911825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6F6C-CFED-4581-AD89-58C62C565645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7C0A3D-F7E9-4CCE-9F4F-DD16021D5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2ABBED-F465-499E-AC9B-6E68D506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6215-0E96-4228-96AE-801D027EAE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306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91BF5DD-29C5-4851-8434-A5D05B6D3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DF4B929-EAD0-442B-9D45-058501C0B6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092BB9-0502-45AF-A4E4-370C326C1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6F6C-CFED-4581-AD89-58C62C565645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43F20A-C71A-4099-91BF-DBD82770C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A4D3CF-D673-4F11-8881-112C8A522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6215-0E96-4228-96AE-801D027EAE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97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AA2E94-F314-4772-9D07-61B6DC352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4FCF00-1FA3-4F49-9A14-CF04E7240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CDEDD-6659-4737-B32F-DCFED9D7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6F6C-CFED-4581-AD89-58C62C565645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62DF1B-5454-4C65-B45B-4FE314A6C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BDA113-0E57-4D84-931E-4C0D1C94E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6215-0E96-4228-96AE-801D027EAE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6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3EBDCD-27BE-4AB3-BFE7-DCE14AAE4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2633F3-A03A-4C7B-8932-A76CA7336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BAFEEA-15A2-4A9C-ABFE-03B05F53C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6F6C-CFED-4581-AD89-58C62C565645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902C47-3FFE-4B77-BECD-CF00AB731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405C85-960C-4965-A5BA-4D44C8F14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6215-0E96-4228-96AE-801D027EAE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275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DBD48F-0150-425B-B30E-60BFBA5FB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73784C-E2BC-4119-90CA-A41B47B48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C4F80F-1942-4A8E-9255-B4E116DE1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D49B5A-EE44-4B9C-812A-F93749A2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6F6C-CFED-4581-AD89-58C62C565645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EFD0DE-3157-432A-8AA1-33840C77C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5F566F-A8DE-4108-B6FC-3AF3660A5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6215-0E96-4228-96AE-801D027EAE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957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D05AB3-DDB1-45C5-B0AB-5EB0633A6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E99684-A758-486C-9C49-D27BB5BDA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936AEF-61F1-49E1-A5EA-DCD201B7F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005D59-1EF0-4B6D-BCAE-888C8F9FD9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6214009-918B-4BB1-A9C7-A8E555F63D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6403B37-8E1D-4E1D-9E0B-8502A2054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6F6C-CFED-4581-AD89-58C62C565645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FC188AF-CB25-4984-9CF9-6E0967DAB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0A90278-977B-4022-8C88-BAFABEA29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6215-0E96-4228-96AE-801D027EAE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603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18503-73EF-4407-A20D-51455BD5E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1A3909-29BF-4775-A8FC-7E634D392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6F6C-CFED-4581-AD89-58C62C565645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6857A8A-46CF-48B7-81D1-6F9C44561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55E378-4BC0-4AF4-B12B-7D3C36637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6215-0E96-4228-96AE-801D027EAE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06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9AD5976-5D5D-4109-88A7-2FBD4D4BB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6F6C-CFED-4581-AD89-58C62C565645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5F7803E-94D9-41F2-8685-C6025A79F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B806A5A-E6B9-448E-87DB-B3A2AF8A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6215-0E96-4228-96AE-801D027EAE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448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8D6250-68C4-4579-AF85-09234388F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71A860-7F20-4E71-86E6-8EFD85262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E9CEAFB-52EC-445A-91AB-F1678B8BD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17B3C40-2DF2-40BF-AA5F-3BBD80031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6F6C-CFED-4581-AD89-58C62C565645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6837E4-E106-4B3B-940F-D3F7E074F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C6FB96-F66D-4CE2-B5F4-39FEEBA8F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6215-0E96-4228-96AE-801D027EAE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619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F3E287-A03A-4D80-BB45-D43B50BAA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1A435C6-71A9-43FA-8451-32ADEECD33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A557F4-90A0-487B-B6E7-50A7AE9F3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30EDD0-A765-429F-9617-06FBA5F0A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6F6C-CFED-4581-AD89-58C62C565645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12166F-97A3-47C4-BD02-014E9BD59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7124D1-C206-485B-BCAA-0D34D213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66215-0E96-4228-96AE-801D027EAE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984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A72EE2C-E3CE-40FE-B7C8-53B9FD69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AB70F3-2528-4DC1-B5A8-40C14AC6A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090AC9-BB11-49AF-BB4E-033DC1BF4A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D6F6C-CFED-4581-AD89-58C62C565645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9B0A23-659D-4274-9669-72DAC603A3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C795CD-9E7C-45B7-A894-EDFAE50F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66215-0E96-4228-96AE-801D027EAE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26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A6B5911-5E90-451B-857D-A2F8A476A3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/>
        </p:blipFill>
        <p:spPr>
          <a:xfrm>
            <a:off x="400649" y="2056459"/>
            <a:ext cx="5281694" cy="480154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F10C938-BA2F-4A58-B074-8A15166BCDDC}"/>
              </a:ext>
            </a:extLst>
          </p:cNvPr>
          <p:cNvSpPr/>
          <p:nvPr/>
        </p:nvSpPr>
        <p:spPr>
          <a:xfrm>
            <a:off x="4306403" y="790012"/>
            <a:ext cx="7417526" cy="2682544"/>
          </a:xfrm>
          <a:prstGeom prst="rect">
            <a:avLst/>
          </a:prstGeom>
          <a:noFill/>
          <a:ln w="15875" cap="flat" cmpd="dbl">
            <a:noFill/>
            <a:prstDash val="solid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9600" b="1" dirty="0" err="1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Thầy</a:t>
            </a:r>
            <a:r>
              <a:rPr lang="en-US" altLang="zh-CN" sz="9600" b="1" dirty="0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 </a:t>
            </a:r>
            <a:r>
              <a:rPr lang="en-US" altLang="zh-CN" sz="9600" b="1" dirty="0" err="1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bói</a:t>
            </a:r>
            <a:r>
              <a:rPr lang="en-US" altLang="zh-CN" sz="9600" b="1" dirty="0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 </a:t>
            </a:r>
            <a:r>
              <a:rPr lang="en-US" altLang="zh-CN" sz="9600" b="1" dirty="0" err="1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xem</a:t>
            </a:r>
            <a:r>
              <a:rPr lang="en-US" altLang="zh-CN" sz="9600" b="1" dirty="0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 </a:t>
            </a:r>
            <a:r>
              <a:rPr lang="en-US" altLang="zh-CN" sz="9600" b="1" dirty="0" err="1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voi</a:t>
            </a:r>
            <a:endParaRPr lang="zh-CN" altLang="en-US" sz="9600" b="1" dirty="0">
              <a:solidFill>
                <a:srgbClr val="DC5D3D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223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F54B07D-D8C7-4703-AE40-329B6AFA421A}"/>
              </a:ext>
            </a:extLst>
          </p:cNvPr>
          <p:cNvSpPr/>
          <p:nvPr/>
        </p:nvSpPr>
        <p:spPr>
          <a:xfrm>
            <a:off x="0" y="499125"/>
            <a:ext cx="12192000" cy="1039743"/>
          </a:xfrm>
          <a:prstGeom prst="rect">
            <a:avLst/>
          </a:prstGeom>
          <a:solidFill>
            <a:srgbClr val="DC5D3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汉仪黑荔枝体简" panose="00020600040101010101" pitchFamily="18" charset="-122"/>
              <a:ea typeface="汉仪黑荔枝体简" panose="00020600040101010101" pitchFamily="18" charset="-122"/>
            </a:endParaRPr>
          </a:p>
        </p:txBody>
      </p:sp>
      <p:sp>
        <p:nvSpPr>
          <p:cNvPr id="5" name="文本框 18">
            <a:extLst>
              <a:ext uri="{FF2B5EF4-FFF2-40B4-BE49-F238E27FC236}">
                <a16:creationId xmlns:a16="http://schemas.microsoft.com/office/drawing/2014/main" id="{98DFB138-2F83-4E9B-A7A2-006C4515F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773" y="671695"/>
            <a:ext cx="29463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000" b="1" dirty="0" err="1" smtClean="0">
                <a:solidFill>
                  <a:schemeClr val="bg1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Nghệ</a:t>
            </a:r>
            <a:r>
              <a:rPr lang="en-US" altLang="zh-CN" sz="4000" b="1" dirty="0" smtClean="0">
                <a:solidFill>
                  <a:schemeClr val="bg1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thuật</a:t>
            </a:r>
            <a:endParaRPr lang="zh-CN" altLang="en-US" sz="4000" b="1" dirty="0">
              <a:solidFill>
                <a:schemeClr val="bg1"/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6" name="文本框 18">
            <a:extLst>
              <a:ext uri="{FF2B5EF4-FFF2-40B4-BE49-F238E27FC236}">
                <a16:creationId xmlns:a16="http://schemas.microsoft.com/office/drawing/2014/main" id="{4AA12A61-F16C-46BD-8722-84E24111A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2236" y="695076"/>
            <a:ext cx="29463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000" b="1" dirty="0" err="1" smtClean="0">
                <a:solidFill>
                  <a:schemeClr val="bg1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4000" b="1" dirty="0" smtClean="0">
                <a:solidFill>
                  <a:schemeClr val="bg1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học</a:t>
            </a:r>
            <a:endParaRPr lang="zh-CN" altLang="en-US" sz="4000" b="1" dirty="0">
              <a:solidFill>
                <a:schemeClr val="bg1"/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74675" y="1771458"/>
            <a:ext cx="54236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nl-NL" sz="3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nl-NL" sz="3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tìm hiểu về một sự việc, sự vật vào đó phải xem xét chúng một cách toàn </a:t>
            </a:r>
            <a:r>
              <a:rPr lang="nl-NL" sz="3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endParaRPr lang="en-US" sz="3400" b="1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400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3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3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400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400" b="1" i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latin typeface="Times New Roman" pitchFamily="18" charset="0"/>
                <a:cs typeface="Times New Roman" pitchFamily="18" charset="0"/>
              </a:rPr>
              <a:t>mâu</a:t>
            </a:r>
            <a:r>
              <a:rPr lang="en-US" sz="3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latin typeface="Times New Roman" pitchFamily="18" charset="0"/>
                <a:cs typeface="Times New Roman" pitchFamily="18" charset="0"/>
              </a:rPr>
              <a:t>thuẫn</a:t>
            </a:r>
            <a:r>
              <a:rPr lang="en-US" sz="3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endParaRPr lang="en-US" sz="3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80026" y="2349003"/>
            <a:ext cx="4654123" cy="333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</a:t>
            </a:r>
            <a:r>
              <a:rPr kumimoji="0" lang="en-US" sz="3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Mượn</a:t>
            </a:r>
            <a:r>
              <a:rPr kumimoji="0" lang="en-US" sz="35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5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chuyện</a:t>
            </a:r>
            <a:r>
              <a:rPr kumimoji="0" lang="en-US" sz="35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con </a:t>
            </a:r>
            <a:r>
              <a:rPr kumimoji="0" lang="en-US" sz="35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ngườ</a:t>
            </a:r>
            <a:r>
              <a:rPr lang="en-US" sz="3500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3500" dirty="0" smtClean="0">
                <a:latin typeface="Arial" pitchFamily="34" charset="0"/>
                <a:cs typeface="Arial" pitchFamily="34" charset="0"/>
              </a:rPr>
              <a:t> -&gt; </a:t>
            </a:r>
            <a:r>
              <a:rPr lang="en-US" sz="3500" dirty="0" err="1" smtClean="0">
                <a:latin typeface="Arial" pitchFamily="34" charset="0"/>
                <a:cs typeface="Arial" pitchFamily="34" charset="0"/>
              </a:rPr>
              <a:t>tạo</a:t>
            </a:r>
            <a:r>
              <a:rPr lang="en-US" sz="3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 smtClean="0">
                <a:latin typeface="Arial" pitchFamily="34" charset="0"/>
                <a:cs typeface="Arial" pitchFamily="34" charset="0"/>
              </a:rPr>
              <a:t>tiếng</a:t>
            </a:r>
            <a:r>
              <a:rPr lang="en-US" sz="3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 smtClean="0">
                <a:latin typeface="Arial" pitchFamily="34" charset="0"/>
                <a:cs typeface="Arial" pitchFamily="34" charset="0"/>
              </a:rPr>
              <a:t>cười</a:t>
            </a:r>
            <a:r>
              <a:rPr lang="en-US" sz="3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 smtClean="0">
                <a:latin typeface="Arial" pitchFamily="34" charset="0"/>
                <a:cs typeface="Arial" pitchFamily="34" charset="0"/>
              </a:rPr>
              <a:t>phê</a:t>
            </a:r>
            <a:r>
              <a:rPr lang="en-US" sz="3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 smtClean="0">
                <a:latin typeface="Arial" pitchFamily="34" charset="0"/>
                <a:cs typeface="Arial" pitchFamily="34" charset="0"/>
              </a:rPr>
              <a:t>phán</a:t>
            </a:r>
            <a:endParaRPr lang="en-US" sz="35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</a:t>
            </a:r>
            <a:r>
              <a:rPr kumimoji="0" lang="en-US" sz="3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Dùng</a:t>
            </a:r>
            <a:r>
              <a:rPr kumimoji="0" lang="en-US" sz="35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5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lối</a:t>
            </a:r>
            <a:r>
              <a:rPr kumimoji="0" lang="en-US" sz="35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5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kể</a:t>
            </a:r>
            <a:r>
              <a:rPr kumimoji="0" lang="en-US" sz="35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5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ví</a:t>
            </a:r>
            <a:r>
              <a:rPr kumimoji="0" lang="en-US" sz="35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von, </a:t>
            </a:r>
            <a:r>
              <a:rPr kumimoji="0" lang="en-US" sz="35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từ</a:t>
            </a:r>
            <a:r>
              <a:rPr kumimoji="0" lang="en-US" sz="35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5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láy</a:t>
            </a:r>
            <a:r>
              <a:rPr kumimoji="0" lang="en-US" sz="35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5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đặc</a:t>
            </a:r>
            <a:r>
              <a:rPr kumimoji="0" lang="en-US" sz="35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5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tả</a:t>
            </a:r>
            <a:r>
              <a:rPr kumimoji="0" lang="en-US" sz="35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5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hình</a:t>
            </a:r>
            <a:r>
              <a:rPr kumimoji="0" lang="en-US" sz="35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5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dáng</a:t>
            </a:r>
            <a:endParaRPr kumimoji="0" lang="en-US" sz="3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8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9" grpId="0"/>
      <p:bldP spid="30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140F2A8-1608-412D-B078-03BD810F6024}"/>
              </a:ext>
            </a:extLst>
          </p:cNvPr>
          <p:cNvGrpSpPr/>
          <p:nvPr/>
        </p:nvGrpSpPr>
        <p:grpSpPr>
          <a:xfrm>
            <a:off x="177249" y="0"/>
            <a:ext cx="5668034" cy="3663545"/>
            <a:chOff x="294815" y="1868914"/>
            <a:chExt cx="5668034" cy="3663545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621E42-1744-4079-B3F9-719BB0879328}"/>
                </a:ext>
              </a:extLst>
            </p:cNvPr>
            <p:cNvGrpSpPr/>
            <p:nvPr/>
          </p:nvGrpSpPr>
          <p:grpSpPr>
            <a:xfrm>
              <a:off x="294815" y="1868914"/>
              <a:ext cx="5668034" cy="3663545"/>
              <a:chOff x="155126" y="1552462"/>
              <a:chExt cx="6822219" cy="4409555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220BAEE9-FB86-4202-9903-3AC5A8DB8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126" y="1552462"/>
                <a:ext cx="6822219" cy="4409555"/>
              </a:xfrm>
              <a:prstGeom prst="rect">
                <a:avLst/>
              </a:prstGeom>
            </p:spPr>
          </p:pic>
          <p:sp>
            <p:nvSpPr>
              <p:cNvPr id="5" name="矩形: 圆角 4">
                <a:extLst>
                  <a:ext uri="{FF2B5EF4-FFF2-40B4-BE49-F238E27FC236}">
                    <a16:creationId xmlns:a16="http://schemas.microsoft.com/office/drawing/2014/main" id="{4FF9F44E-3894-4345-AD3D-4615694CFF32}"/>
                  </a:ext>
                </a:extLst>
              </p:cNvPr>
              <p:cNvSpPr/>
              <p:nvPr/>
            </p:nvSpPr>
            <p:spPr>
              <a:xfrm>
                <a:off x="1037068" y="2243159"/>
                <a:ext cx="4983480" cy="316992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汉仪黑荔枝体简" panose="00020600040101010101" pitchFamily="18" charset="-122"/>
                </a:endParaRPr>
              </a:p>
            </p:txBody>
          </p:sp>
        </p:grp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93ED92FE-229A-4332-8B55-560441D2F5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3" t="2191" r="2694" b="6031"/>
            <a:stretch/>
          </p:blipFill>
          <p:spPr>
            <a:xfrm>
              <a:off x="1632588" y="2523266"/>
              <a:ext cx="2844820" cy="258620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06074" y="3914224"/>
            <a:ext cx="45704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 NHÓM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8HS – 4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nip Same Side Corner Rectangle 1"/>
          <p:cNvSpPr/>
          <p:nvPr/>
        </p:nvSpPr>
        <p:spPr>
          <a:xfrm>
            <a:off x="5962849" y="849086"/>
            <a:ext cx="5375711" cy="5512525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Truyện</a:t>
            </a:r>
            <a:r>
              <a:rPr lang="en-US" sz="4400" dirty="0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ngụ</a:t>
            </a:r>
            <a:r>
              <a:rPr lang="en-US" sz="4400" dirty="0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ngôn</a:t>
            </a:r>
            <a:r>
              <a:rPr lang="en-US" sz="4400" dirty="0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: </a:t>
            </a:r>
            <a:r>
              <a:rPr lang="en-US" sz="4400" b="1" i="1" dirty="0" err="1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Ếch</a:t>
            </a:r>
            <a:r>
              <a:rPr lang="en-US" sz="4400" b="1" i="1" dirty="0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ngồi</a:t>
            </a:r>
            <a:r>
              <a:rPr lang="en-US" sz="4400" b="1" i="1" dirty="0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đáy</a:t>
            </a:r>
            <a:r>
              <a:rPr lang="en-US" sz="4400" b="1" i="1" dirty="0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giếng</a:t>
            </a:r>
            <a:r>
              <a:rPr lang="en-US" sz="4400" dirty="0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và</a:t>
            </a:r>
            <a:r>
              <a:rPr lang="en-US" sz="4400" dirty="0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Thầy</a:t>
            </a:r>
            <a:r>
              <a:rPr lang="en-US" sz="4400" b="1" i="1" dirty="0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bói</a:t>
            </a:r>
            <a:r>
              <a:rPr lang="en-US" sz="4400" b="1" i="1" dirty="0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xem</a:t>
            </a:r>
            <a:r>
              <a:rPr lang="en-US" sz="4400" b="1" i="1" dirty="0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voi</a:t>
            </a:r>
            <a:r>
              <a:rPr lang="en-US" sz="4400" dirty="0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, </a:t>
            </a:r>
            <a:r>
              <a:rPr lang="en-US" sz="4400" dirty="0" err="1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em</a:t>
            </a:r>
            <a:r>
              <a:rPr lang="en-US" sz="4400" dirty="0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thấy</a:t>
            </a:r>
            <a:r>
              <a:rPr lang="en-US" sz="4400" dirty="0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chúng</a:t>
            </a:r>
            <a:r>
              <a:rPr lang="en-US" sz="4400" dirty="0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đưa</a:t>
            </a:r>
            <a:r>
              <a:rPr lang="en-US" sz="4400" dirty="0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ra</a:t>
            </a:r>
            <a:r>
              <a:rPr lang="en-US" sz="4400" dirty="0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học</a:t>
            </a:r>
            <a:r>
              <a:rPr lang="en-US" sz="4400" dirty="0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chung</a:t>
            </a:r>
            <a:r>
              <a:rPr lang="en-US" sz="4400" dirty="0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và</a:t>
            </a:r>
            <a:r>
              <a:rPr lang="en-US" sz="4400" dirty="0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riêng</a:t>
            </a:r>
            <a:r>
              <a:rPr lang="en-US" sz="4400" dirty="0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Bahnschrift Light Condensed" panose="020B0502040204020203" pitchFamily="34" charset="0"/>
              </a:rPr>
              <a:t>?</a:t>
            </a:r>
            <a:endParaRPr lang="en-US" sz="4400" dirty="0">
              <a:solidFill>
                <a:srgbClr val="FF0000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64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426301"/>
              </p:ext>
            </p:extLst>
          </p:nvPr>
        </p:nvGraphicFramePr>
        <p:xfrm>
          <a:off x="274319" y="144901"/>
          <a:ext cx="11652070" cy="655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6594">
                  <a:extLst>
                    <a:ext uri="{9D8B030D-6E8A-4147-A177-3AD203B41FA5}">
                      <a16:colId xmlns:a16="http://schemas.microsoft.com/office/drawing/2014/main" val="475720358"/>
                    </a:ext>
                  </a:extLst>
                </a:gridCol>
                <a:gridCol w="4308295">
                  <a:extLst>
                    <a:ext uri="{9D8B030D-6E8A-4147-A177-3AD203B41FA5}">
                      <a16:colId xmlns:a16="http://schemas.microsoft.com/office/drawing/2014/main" val="3958288581"/>
                    </a:ext>
                  </a:extLst>
                </a:gridCol>
                <a:gridCol w="4957181">
                  <a:extLst>
                    <a:ext uri="{9D8B030D-6E8A-4147-A177-3AD203B41FA5}">
                      <a16:colId xmlns:a16="http://schemas.microsoft.com/office/drawing/2014/main" val="3505824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00"/>
                          </a:solidFill>
                        </a:rPr>
                        <a:t>Ếch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</a:rPr>
                        <a:t>ngồi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</a:rPr>
                        <a:t>đáy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</a:rPr>
                        <a:t>giếng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00"/>
                          </a:solidFill>
                        </a:rPr>
                        <a:t>Thầy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</a:rPr>
                        <a:t>bói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</a:rPr>
                        <a:t>xem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</a:rPr>
                        <a:t>voi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193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/>
                        <a:t>Điểm</a:t>
                      </a:r>
                      <a:r>
                        <a:rPr lang="en-US" sz="2800" b="1" i="1" baseline="0" dirty="0" smtClean="0"/>
                        <a:t> </a:t>
                      </a:r>
                      <a:r>
                        <a:rPr lang="en-US" sz="2800" b="1" i="1" baseline="0" dirty="0" err="1" smtClean="0"/>
                        <a:t>chung</a:t>
                      </a:r>
                      <a:endParaRPr lang="en-US" sz="2800" b="1" i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3200" dirty="0" err="1" smtClean="0"/>
                        <a:t>Khuyên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người</a:t>
                      </a:r>
                      <a:r>
                        <a:rPr lang="en-US" sz="3200" baseline="0" dirty="0" smtClean="0"/>
                        <a:t> ta </a:t>
                      </a:r>
                      <a:r>
                        <a:rPr lang="en-US" sz="3200" baseline="0" dirty="0" err="1" smtClean="0"/>
                        <a:t>phải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học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hỏi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mở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rộng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hiểu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biết</a:t>
                      </a:r>
                      <a:endParaRPr lang="en-US" sz="3200" baseline="0" dirty="0" smtClean="0"/>
                    </a:p>
                    <a:p>
                      <a:r>
                        <a:rPr lang="en-US" sz="3200" baseline="0" dirty="0" err="1" smtClean="0"/>
                        <a:t>Không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được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nhìn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nhận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sự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việc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chủ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quan</a:t>
                      </a:r>
                      <a:endParaRPr lang="en-US" sz="3200" baseline="0" dirty="0" smtClean="0"/>
                    </a:p>
                    <a:p>
                      <a:endParaRPr lang="en-US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786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b="1" i="1" dirty="0" smtClean="0"/>
                    </a:p>
                    <a:p>
                      <a:pPr algn="ctr"/>
                      <a:r>
                        <a:rPr lang="en-US" sz="2800" b="1" i="1" dirty="0" err="1" smtClean="0"/>
                        <a:t>Điểm</a:t>
                      </a:r>
                      <a:r>
                        <a:rPr lang="en-US" sz="2800" b="1" i="1" baseline="0" dirty="0" smtClean="0"/>
                        <a:t> </a:t>
                      </a:r>
                      <a:r>
                        <a:rPr lang="en-US" sz="2800" b="1" i="1" baseline="0" dirty="0" err="1" smtClean="0"/>
                        <a:t>riêng</a:t>
                      </a:r>
                      <a:endParaRPr lang="en-US" sz="2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 smtClean="0"/>
                    </a:p>
                    <a:p>
                      <a:r>
                        <a:rPr lang="en-US" sz="3200" dirty="0" smtClean="0"/>
                        <a:t>-</a:t>
                      </a:r>
                      <a:r>
                        <a:rPr lang="en-US" sz="3200" dirty="0" err="1" smtClean="0">
                          <a:solidFill>
                            <a:schemeClr val="accent2"/>
                          </a:solidFill>
                        </a:rPr>
                        <a:t>Không</a:t>
                      </a:r>
                      <a:r>
                        <a:rPr lang="en-US" sz="3200" baseline="0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accent2"/>
                          </a:solidFill>
                        </a:rPr>
                        <a:t>nên</a:t>
                      </a:r>
                      <a:r>
                        <a:rPr lang="en-US" sz="3200" baseline="0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accent2"/>
                          </a:solidFill>
                        </a:rPr>
                        <a:t>kiêu</a:t>
                      </a:r>
                      <a:r>
                        <a:rPr lang="en-US" sz="3200" baseline="0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accent2"/>
                          </a:solidFill>
                        </a:rPr>
                        <a:t>ngạo</a:t>
                      </a:r>
                      <a:endParaRPr lang="en-US" sz="32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-</a:t>
                      </a:r>
                      <a:r>
                        <a:rPr lang="en-US" sz="3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Nhìn</a:t>
                      </a:r>
                      <a:r>
                        <a:rPr lang="en-US" sz="3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nhận</a:t>
                      </a:r>
                      <a:r>
                        <a:rPr lang="en-US" sz="3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sự</a:t>
                      </a:r>
                      <a:r>
                        <a:rPr lang="en-US" sz="3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việc</a:t>
                      </a:r>
                      <a:r>
                        <a:rPr lang="en-US" sz="3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toàn</a:t>
                      </a:r>
                      <a:r>
                        <a:rPr lang="en-US" sz="3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diện</a:t>
                      </a:r>
                      <a:endParaRPr lang="en-US" sz="3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algn="just"/>
                      <a:r>
                        <a:rPr lang="en-US" sz="3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-</a:t>
                      </a:r>
                      <a:r>
                        <a:rPr lang="en-US" sz="3200" b="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Lắng</a:t>
                      </a:r>
                      <a:r>
                        <a:rPr lang="en-US" sz="32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nghe</a:t>
                      </a:r>
                      <a:r>
                        <a:rPr lang="en-US" sz="32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="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tôn</a:t>
                      </a:r>
                      <a:r>
                        <a:rPr lang="en-US" sz="32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r>
                        <a:rPr lang="en-US" sz="32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ý </a:t>
                      </a:r>
                      <a:r>
                        <a:rPr lang="en-US" sz="3200" b="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sz="32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2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32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endParaRPr lang="en-US" sz="3200" b="0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en-US" sz="32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b="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Giải</a:t>
                      </a:r>
                      <a:r>
                        <a:rPr lang="en-US" sz="32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quyết</a:t>
                      </a:r>
                      <a:r>
                        <a:rPr lang="en-US" sz="32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mâu</a:t>
                      </a:r>
                      <a:r>
                        <a:rPr lang="en-US" sz="32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thuẫn</a:t>
                      </a:r>
                      <a:r>
                        <a:rPr lang="en-US" sz="32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32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thương</a:t>
                      </a:r>
                      <a:r>
                        <a:rPr lang="en-US" sz="32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endParaRPr lang="en-US" sz="3200" b="0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en-US" sz="32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b="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32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r>
                        <a:rPr lang="en-US" sz="32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32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mở</a:t>
                      </a:r>
                      <a:r>
                        <a:rPr lang="en-US" sz="32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rộng</a:t>
                      </a:r>
                      <a:r>
                        <a:rPr lang="en-US" sz="32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tầm</a:t>
                      </a:r>
                      <a:r>
                        <a:rPr lang="en-US" sz="32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32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i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32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8121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81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Káº¿t quáº£ hÃ¬nh áº£nh cho Ã´ng chá»§ cá»­a hÃ ng vÃ  ngÆ°á»i Än mÃ 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3610" y="1025913"/>
            <a:ext cx="10147609" cy="5832088"/>
          </a:xfrm>
          <a:prstGeom prst="rect">
            <a:avLst/>
          </a:prstGeom>
          <a:noFill/>
        </p:spPr>
      </p:pic>
      <p:graphicFrame>
        <p:nvGraphicFramePr>
          <p:cNvPr id="33797" name="Object 5"/>
          <p:cNvGraphicFramePr>
            <a:graphicFrameLocks noChangeAspect="1"/>
          </p:cNvGraphicFramePr>
          <p:nvPr/>
        </p:nvGraphicFramePr>
        <p:xfrm>
          <a:off x="977900" y="6170613"/>
          <a:ext cx="5773738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9" name="Packager Shell Object" showAsIcon="1" r:id="rId4" imgW="5774040" imgH="686880" progId="Package">
                  <p:embed/>
                </p:oleObj>
              </mc:Choice>
              <mc:Fallback>
                <p:oleObj name="Packager Shell Object" showAsIcon="1" r:id="rId4" imgW="5774040" imgH="686880" progId="Package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7900" y="6170613"/>
                        <a:ext cx="5773738" cy="68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" y="189567"/>
            <a:ext cx="12261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clip: “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E5D0390-BF72-40B3-BC34-79AB00C11A42}"/>
              </a:ext>
            </a:extLst>
          </p:cNvPr>
          <p:cNvGrpSpPr/>
          <p:nvPr/>
        </p:nvGrpSpPr>
        <p:grpSpPr>
          <a:xfrm>
            <a:off x="1600393" y="1949946"/>
            <a:ext cx="9203082" cy="2445050"/>
            <a:chOff x="822593" y="1889125"/>
            <a:chExt cx="10743672" cy="2854325"/>
          </a:xfrm>
          <a:solidFill>
            <a:srgbClr val="DC5D3D"/>
          </a:solidFill>
        </p:grpSpPr>
        <p:sp>
          <p:nvSpPr>
            <p:cNvPr id="6" name="Oval 3">
              <a:extLst>
                <a:ext uri="{FF2B5EF4-FFF2-40B4-BE49-F238E27FC236}">
                  <a16:creationId xmlns:a16="http://schemas.microsoft.com/office/drawing/2014/main" id="{B3C1F7FC-FFA4-4132-AE8E-B9BC48A325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593" y="1889125"/>
              <a:ext cx="2854338" cy="28543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z="1800" dirty="0">
                <a:solidFill>
                  <a:srgbClr val="FFFFFF"/>
                </a:solidFill>
                <a:latin typeface="Arial" panose="020B0604020202020204" pitchFamily="34" charset="0"/>
                <a:ea typeface="汉仪黑荔枝体简" panose="00020600040101010101" pitchFamily="18" charset="-122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97E9B8F-D0A0-4AE1-AF3E-BEE334F43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1928" y="1889125"/>
              <a:ext cx="2854337" cy="28543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FFFFFF"/>
                </a:solidFill>
                <a:latin typeface="Arial" panose="020B0604020202020204" pitchFamily="34" charset="0"/>
                <a:ea typeface="汉仪黑荔枝体简" panose="00020600040101010101" pitchFamily="18" charset="-122"/>
              </a:endParaRPr>
            </a:p>
          </p:txBody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1C439E7A-CC79-47E6-8D8A-C00BFCEB2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8838" y="1889125"/>
              <a:ext cx="2854325" cy="28543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FFFFFF"/>
                </a:solidFill>
                <a:latin typeface="Arial" panose="020B0604020202020204" pitchFamily="34" charset="0"/>
                <a:ea typeface="汉仪黑荔枝体简" panose="00020600040101010101" pitchFamily="18" charset="-122"/>
              </a:endParaRPr>
            </a:p>
          </p:txBody>
        </p:sp>
      </p:grpSp>
      <p:grpSp>
        <p:nvGrpSpPr>
          <p:cNvPr id="9" name="Group 24">
            <a:extLst>
              <a:ext uri="{FF2B5EF4-FFF2-40B4-BE49-F238E27FC236}">
                <a16:creationId xmlns:a16="http://schemas.microsoft.com/office/drawing/2014/main" id="{6A175BA7-2B27-45DD-9D56-66EB89395C57}"/>
              </a:ext>
            </a:extLst>
          </p:cNvPr>
          <p:cNvGrpSpPr>
            <a:grpSpLocks/>
          </p:cNvGrpSpPr>
          <p:nvPr/>
        </p:nvGrpSpPr>
        <p:grpSpPr bwMode="auto">
          <a:xfrm>
            <a:off x="5644446" y="2732740"/>
            <a:ext cx="895734" cy="896981"/>
            <a:chOff x="0" y="0"/>
            <a:chExt cx="490538" cy="490538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44DB1E2-67D7-4E39-BD05-79311DF505F8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0" y="0"/>
              <a:ext cx="490538" cy="490538"/>
            </a:xfrm>
            <a:custGeom>
              <a:avLst/>
              <a:gdLst>
                <a:gd name="T0" fmla="*/ 116 w 128"/>
                <a:gd name="T1" fmla="*/ 0 h 128"/>
                <a:gd name="T2" fmla="*/ 28 w 128"/>
                <a:gd name="T3" fmla="*/ 0 h 128"/>
                <a:gd name="T4" fmla="*/ 16 w 128"/>
                <a:gd name="T5" fmla="*/ 12 h 128"/>
                <a:gd name="T6" fmla="*/ 16 w 128"/>
                <a:gd name="T7" fmla="*/ 20 h 128"/>
                <a:gd name="T8" fmla="*/ 12 w 128"/>
                <a:gd name="T9" fmla="*/ 20 h 128"/>
                <a:gd name="T10" fmla="*/ 0 w 128"/>
                <a:gd name="T11" fmla="*/ 32 h 128"/>
                <a:gd name="T12" fmla="*/ 0 w 128"/>
                <a:gd name="T13" fmla="*/ 112 h 128"/>
                <a:gd name="T14" fmla="*/ 16 w 128"/>
                <a:gd name="T15" fmla="*/ 128 h 128"/>
                <a:gd name="T16" fmla="*/ 112 w 128"/>
                <a:gd name="T17" fmla="*/ 128 h 128"/>
                <a:gd name="T18" fmla="*/ 128 w 128"/>
                <a:gd name="T19" fmla="*/ 112 h 128"/>
                <a:gd name="T20" fmla="*/ 128 w 128"/>
                <a:gd name="T21" fmla="*/ 12 h 128"/>
                <a:gd name="T22" fmla="*/ 116 w 128"/>
                <a:gd name="T23" fmla="*/ 0 h 128"/>
                <a:gd name="T24" fmla="*/ 120 w 128"/>
                <a:gd name="T25" fmla="*/ 112 h 128"/>
                <a:gd name="T26" fmla="*/ 112 w 128"/>
                <a:gd name="T27" fmla="*/ 120 h 128"/>
                <a:gd name="T28" fmla="*/ 16 w 128"/>
                <a:gd name="T29" fmla="*/ 120 h 128"/>
                <a:gd name="T30" fmla="*/ 8 w 128"/>
                <a:gd name="T31" fmla="*/ 112 h 128"/>
                <a:gd name="T32" fmla="*/ 8 w 128"/>
                <a:gd name="T33" fmla="*/ 32 h 128"/>
                <a:gd name="T34" fmla="*/ 12 w 128"/>
                <a:gd name="T35" fmla="*/ 28 h 128"/>
                <a:gd name="T36" fmla="*/ 16 w 128"/>
                <a:gd name="T37" fmla="*/ 28 h 128"/>
                <a:gd name="T38" fmla="*/ 16 w 128"/>
                <a:gd name="T39" fmla="*/ 108 h 128"/>
                <a:gd name="T40" fmla="*/ 20 w 128"/>
                <a:gd name="T41" fmla="*/ 112 h 128"/>
                <a:gd name="T42" fmla="*/ 24 w 128"/>
                <a:gd name="T43" fmla="*/ 108 h 128"/>
                <a:gd name="T44" fmla="*/ 24 w 128"/>
                <a:gd name="T45" fmla="*/ 12 h 128"/>
                <a:gd name="T46" fmla="*/ 28 w 128"/>
                <a:gd name="T47" fmla="*/ 8 h 128"/>
                <a:gd name="T48" fmla="*/ 116 w 128"/>
                <a:gd name="T49" fmla="*/ 8 h 128"/>
                <a:gd name="T50" fmla="*/ 120 w 128"/>
                <a:gd name="T51" fmla="*/ 12 h 128"/>
                <a:gd name="T52" fmla="*/ 120 w 128"/>
                <a:gd name="T53" fmla="*/ 112 h 12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8"/>
                <a:gd name="T82" fmla="*/ 0 h 128"/>
                <a:gd name="T83" fmla="*/ 128 w 128"/>
                <a:gd name="T84" fmla="*/ 128 h 12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8" h="128">
                  <a:moveTo>
                    <a:pt x="116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1" y="0"/>
                    <a:pt x="16" y="5"/>
                    <a:pt x="16" y="12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5" y="20"/>
                    <a:pt x="0" y="25"/>
                    <a:pt x="0" y="3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21"/>
                    <a:pt x="7" y="128"/>
                    <a:pt x="16" y="128"/>
                  </a:cubicBezTo>
                  <a:cubicBezTo>
                    <a:pt x="112" y="128"/>
                    <a:pt x="112" y="128"/>
                    <a:pt x="112" y="128"/>
                  </a:cubicBezTo>
                  <a:cubicBezTo>
                    <a:pt x="121" y="128"/>
                    <a:pt x="128" y="121"/>
                    <a:pt x="128" y="1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8" y="5"/>
                    <a:pt x="123" y="0"/>
                    <a:pt x="116" y="0"/>
                  </a:cubicBezTo>
                  <a:close/>
                  <a:moveTo>
                    <a:pt x="120" y="112"/>
                  </a:moveTo>
                  <a:cubicBezTo>
                    <a:pt x="120" y="116"/>
                    <a:pt x="116" y="120"/>
                    <a:pt x="112" y="12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20"/>
                    <a:pt x="8" y="116"/>
                    <a:pt x="8" y="11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0"/>
                    <a:pt x="10" y="28"/>
                    <a:pt x="12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16" y="110"/>
                    <a:pt x="18" y="112"/>
                    <a:pt x="20" y="112"/>
                  </a:cubicBezTo>
                  <a:cubicBezTo>
                    <a:pt x="22" y="112"/>
                    <a:pt x="24" y="110"/>
                    <a:pt x="24" y="108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0"/>
                    <a:pt x="26" y="8"/>
                    <a:pt x="28" y="8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18" y="8"/>
                    <a:pt x="120" y="10"/>
                    <a:pt x="120" y="12"/>
                  </a:cubicBezTo>
                  <a:lnTo>
                    <a:pt x="120" y="112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zh-CN">
                <a:solidFill>
                  <a:srgbClr val="000000"/>
                </a:solidFill>
                <a:latin typeface="Calibri" pitchFamily="34" charset="0"/>
                <a:ea typeface="汉仪黑荔枝体简" panose="00020600040101010101" pitchFamily="18" charset="-122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FE93E2F-BB78-464B-B87C-7606FBF9A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513" y="184150"/>
              <a:ext cx="138113" cy="14288"/>
            </a:xfrm>
            <a:custGeom>
              <a:avLst/>
              <a:gdLst>
                <a:gd name="T0" fmla="*/ 2 w 36"/>
                <a:gd name="T1" fmla="*/ 4 h 4"/>
                <a:gd name="T2" fmla="*/ 34 w 36"/>
                <a:gd name="T3" fmla="*/ 4 h 4"/>
                <a:gd name="T4" fmla="*/ 36 w 36"/>
                <a:gd name="T5" fmla="*/ 2 h 4"/>
                <a:gd name="T6" fmla="*/ 34 w 36"/>
                <a:gd name="T7" fmla="*/ 0 h 4"/>
                <a:gd name="T8" fmla="*/ 2 w 36"/>
                <a:gd name="T9" fmla="*/ 0 h 4"/>
                <a:gd name="T10" fmla="*/ 0 w 36"/>
                <a:gd name="T11" fmla="*/ 2 h 4"/>
                <a:gd name="T12" fmla="*/ 2 w 36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2" y="4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zh-CN">
                <a:solidFill>
                  <a:srgbClr val="000000"/>
                </a:solidFill>
                <a:latin typeface="Calibri" pitchFamily="34" charset="0"/>
                <a:ea typeface="汉仪黑荔枝体简" panose="00020600040101010101" pitchFamily="18" charset="-122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E96B556-6BF5-4B39-AAAE-99F6A5504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513" y="138112"/>
              <a:ext cx="138113" cy="14288"/>
            </a:xfrm>
            <a:custGeom>
              <a:avLst/>
              <a:gdLst>
                <a:gd name="T0" fmla="*/ 2 w 36"/>
                <a:gd name="T1" fmla="*/ 4 h 4"/>
                <a:gd name="T2" fmla="*/ 34 w 36"/>
                <a:gd name="T3" fmla="*/ 4 h 4"/>
                <a:gd name="T4" fmla="*/ 36 w 36"/>
                <a:gd name="T5" fmla="*/ 2 h 4"/>
                <a:gd name="T6" fmla="*/ 34 w 36"/>
                <a:gd name="T7" fmla="*/ 0 h 4"/>
                <a:gd name="T8" fmla="*/ 2 w 36"/>
                <a:gd name="T9" fmla="*/ 0 h 4"/>
                <a:gd name="T10" fmla="*/ 0 w 36"/>
                <a:gd name="T11" fmla="*/ 2 h 4"/>
                <a:gd name="T12" fmla="*/ 2 w 36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2" y="4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zh-CN">
                <a:solidFill>
                  <a:srgbClr val="000000"/>
                </a:solidFill>
                <a:latin typeface="Calibri" pitchFamily="34" charset="0"/>
                <a:ea typeface="汉仪黑荔枝体简" panose="00020600040101010101" pitchFamily="18" charset="-122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BE1F875-4DD2-411A-9F10-06D1D0947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513" y="92075"/>
              <a:ext cx="138113" cy="14288"/>
            </a:xfrm>
            <a:custGeom>
              <a:avLst/>
              <a:gdLst>
                <a:gd name="T0" fmla="*/ 2 w 36"/>
                <a:gd name="T1" fmla="*/ 4 h 4"/>
                <a:gd name="T2" fmla="*/ 34 w 36"/>
                <a:gd name="T3" fmla="*/ 4 h 4"/>
                <a:gd name="T4" fmla="*/ 36 w 36"/>
                <a:gd name="T5" fmla="*/ 2 h 4"/>
                <a:gd name="T6" fmla="*/ 34 w 36"/>
                <a:gd name="T7" fmla="*/ 0 h 4"/>
                <a:gd name="T8" fmla="*/ 2 w 36"/>
                <a:gd name="T9" fmla="*/ 0 h 4"/>
                <a:gd name="T10" fmla="*/ 0 w 36"/>
                <a:gd name="T11" fmla="*/ 2 h 4"/>
                <a:gd name="T12" fmla="*/ 2 w 36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2" y="4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zh-CN">
                <a:solidFill>
                  <a:srgbClr val="000000"/>
                </a:solidFill>
                <a:latin typeface="Calibri" pitchFamily="34" charset="0"/>
                <a:ea typeface="汉仪黑荔枝体简" panose="00020600040101010101" pitchFamily="18" charset="-122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11988A35-C03A-4C0D-971F-2770A169C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238" y="414337"/>
              <a:ext cx="138113" cy="14288"/>
            </a:xfrm>
            <a:custGeom>
              <a:avLst/>
              <a:gdLst>
                <a:gd name="T0" fmla="*/ 34 w 36"/>
                <a:gd name="T1" fmla="*/ 0 h 4"/>
                <a:gd name="T2" fmla="*/ 2 w 36"/>
                <a:gd name="T3" fmla="*/ 0 h 4"/>
                <a:gd name="T4" fmla="*/ 0 w 36"/>
                <a:gd name="T5" fmla="*/ 2 h 4"/>
                <a:gd name="T6" fmla="*/ 2 w 36"/>
                <a:gd name="T7" fmla="*/ 4 h 4"/>
                <a:gd name="T8" fmla="*/ 34 w 36"/>
                <a:gd name="T9" fmla="*/ 4 h 4"/>
                <a:gd name="T10" fmla="*/ 36 w 36"/>
                <a:gd name="T11" fmla="*/ 2 h 4"/>
                <a:gd name="T12" fmla="*/ 34 w 36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zh-CN">
                <a:solidFill>
                  <a:srgbClr val="000000"/>
                </a:solidFill>
                <a:latin typeface="Calibri" pitchFamily="34" charset="0"/>
                <a:ea typeface="汉仪黑荔枝体简" panose="00020600040101010101" pitchFamily="18" charset="-122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398080C5-0C5B-4D0D-87B9-E744D4122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238" y="368300"/>
              <a:ext cx="138113" cy="14288"/>
            </a:xfrm>
            <a:custGeom>
              <a:avLst/>
              <a:gdLst>
                <a:gd name="T0" fmla="*/ 34 w 36"/>
                <a:gd name="T1" fmla="*/ 0 h 4"/>
                <a:gd name="T2" fmla="*/ 2 w 36"/>
                <a:gd name="T3" fmla="*/ 0 h 4"/>
                <a:gd name="T4" fmla="*/ 0 w 36"/>
                <a:gd name="T5" fmla="*/ 2 h 4"/>
                <a:gd name="T6" fmla="*/ 2 w 36"/>
                <a:gd name="T7" fmla="*/ 4 h 4"/>
                <a:gd name="T8" fmla="*/ 34 w 36"/>
                <a:gd name="T9" fmla="*/ 4 h 4"/>
                <a:gd name="T10" fmla="*/ 36 w 36"/>
                <a:gd name="T11" fmla="*/ 2 h 4"/>
                <a:gd name="T12" fmla="*/ 34 w 36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zh-CN">
                <a:solidFill>
                  <a:srgbClr val="000000"/>
                </a:solidFill>
                <a:latin typeface="Calibri" pitchFamily="34" charset="0"/>
                <a:ea typeface="汉仪黑荔枝体简" panose="00020600040101010101" pitchFamily="18" charset="-122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F359355-D7C5-4D18-9D6E-94AD03467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238" y="322262"/>
              <a:ext cx="138113" cy="14288"/>
            </a:xfrm>
            <a:custGeom>
              <a:avLst/>
              <a:gdLst>
                <a:gd name="T0" fmla="*/ 34 w 36"/>
                <a:gd name="T1" fmla="*/ 0 h 4"/>
                <a:gd name="T2" fmla="*/ 2 w 36"/>
                <a:gd name="T3" fmla="*/ 0 h 4"/>
                <a:gd name="T4" fmla="*/ 0 w 36"/>
                <a:gd name="T5" fmla="*/ 2 h 4"/>
                <a:gd name="T6" fmla="*/ 2 w 36"/>
                <a:gd name="T7" fmla="*/ 4 h 4"/>
                <a:gd name="T8" fmla="*/ 34 w 36"/>
                <a:gd name="T9" fmla="*/ 4 h 4"/>
                <a:gd name="T10" fmla="*/ 36 w 36"/>
                <a:gd name="T11" fmla="*/ 2 h 4"/>
                <a:gd name="T12" fmla="*/ 34 w 36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zh-CN">
                <a:solidFill>
                  <a:srgbClr val="000000"/>
                </a:solidFill>
                <a:latin typeface="Calibri" pitchFamily="34" charset="0"/>
                <a:ea typeface="汉仪黑荔枝体简" panose="00020600040101010101" pitchFamily="18" charset="-122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84D733D-05B9-4ACA-82EB-D7E7F0CF9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513" y="414337"/>
              <a:ext cx="138113" cy="14288"/>
            </a:xfrm>
            <a:custGeom>
              <a:avLst/>
              <a:gdLst>
                <a:gd name="T0" fmla="*/ 34 w 36"/>
                <a:gd name="T1" fmla="*/ 0 h 4"/>
                <a:gd name="T2" fmla="*/ 2 w 36"/>
                <a:gd name="T3" fmla="*/ 0 h 4"/>
                <a:gd name="T4" fmla="*/ 0 w 36"/>
                <a:gd name="T5" fmla="*/ 2 h 4"/>
                <a:gd name="T6" fmla="*/ 2 w 36"/>
                <a:gd name="T7" fmla="*/ 4 h 4"/>
                <a:gd name="T8" fmla="*/ 34 w 36"/>
                <a:gd name="T9" fmla="*/ 4 h 4"/>
                <a:gd name="T10" fmla="*/ 36 w 36"/>
                <a:gd name="T11" fmla="*/ 2 h 4"/>
                <a:gd name="T12" fmla="*/ 34 w 36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zh-CN">
                <a:solidFill>
                  <a:srgbClr val="000000"/>
                </a:solidFill>
                <a:latin typeface="Calibri" pitchFamily="34" charset="0"/>
                <a:ea typeface="汉仪黑荔枝体简" panose="00020600040101010101" pitchFamily="18" charset="-122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1786794-7B2D-437C-8CA3-6F5A17899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513" y="368300"/>
              <a:ext cx="138113" cy="14288"/>
            </a:xfrm>
            <a:custGeom>
              <a:avLst/>
              <a:gdLst>
                <a:gd name="T0" fmla="*/ 34 w 36"/>
                <a:gd name="T1" fmla="*/ 0 h 4"/>
                <a:gd name="T2" fmla="*/ 2 w 36"/>
                <a:gd name="T3" fmla="*/ 0 h 4"/>
                <a:gd name="T4" fmla="*/ 0 w 36"/>
                <a:gd name="T5" fmla="*/ 2 h 4"/>
                <a:gd name="T6" fmla="*/ 2 w 36"/>
                <a:gd name="T7" fmla="*/ 4 h 4"/>
                <a:gd name="T8" fmla="*/ 34 w 36"/>
                <a:gd name="T9" fmla="*/ 4 h 4"/>
                <a:gd name="T10" fmla="*/ 36 w 36"/>
                <a:gd name="T11" fmla="*/ 2 h 4"/>
                <a:gd name="T12" fmla="*/ 34 w 36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zh-CN">
                <a:solidFill>
                  <a:srgbClr val="000000"/>
                </a:solidFill>
                <a:latin typeface="Calibri" pitchFamily="34" charset="0"/>
                <a:ea typeface="汉仪黑荔枝体简" panose="00020600040101010101" pitchFamily="18" charset="-122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FADDC601-C520-4B73-AD21-2D3BE50EC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513" y="322262"/>
              <a:ext cx="138113" cy="14288"/>
            </a:xfrm>
            <a:custGeom>
              <a:avLst/>
              <a:gdLst>
                <a:gd name="T0" fmla="*/ 34 w 36"/>
                <a:gd name="T1" fmla="*/ 0 h 4"/>
                <a:gd name="T2" fmla="*/ 2 w 36"/>
                <a:gd name="T3" fmla="*/ 0 h 4"/>
                <a:gd name="T4" fmla="*/ 0 w 36"/>
                <a:gd name="T5" fmla="*/ 2 h 4"/>
                <a:gd name="T6" fmla="*/ 2 w 36"/>
                <a:gd name="T7" fmla="*/ 4 h 4"/>
                <a:gd name="T8" fmla="*/ 34 w 36"/>
                <a:gd name="T9" fmla="*/ 4 h 4"/>
                <a:gd name="T10" fmla="*/ 36 w 36"/>
                <a:gd name="T11" fmla="*/ 2 h 4"/>
                <a:gd name="T12" fmla="*/ 34 w 36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zh-CN">
                <a:solidFill>
                  <a:srgbClr val="000000"/>
                </a:solidFill>
                <a:latin typeface="Calibri" pitchFamily="34" charset="0"/>
                <a:ea typeface="汉仪黑荔枝体简" panose="00020600040101010101" pitchFamily="18" charset="-122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8F00D59B-777A-444B-9231-04CB1F03B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238" y="230187"/>
              <a:ext cx="306388" cy="14288"/>
            </a:xfrm>
            <a:custGeom>
              <a:avLst/>
              <a:gdLst>
                <a:gd name="T0" fmla="*/ 78 w 80"/>
                <a:gd name="T1" fmla="*/ 0 h 4"/>
                <a:gd name="T2" fmla="*/ 2 w 80"/>
                <a:gd name="T3" fmla="*/ 0 h 4"/>
                <a:gd name="T4" fmla="*/ 0 w 80"/>
                <a:gd name="T5" fmla="*/ 2 h 4"/>
                <a:gd name="T6" fmla="*/ 2 w 80"/>
                <a:gd name="T7" fmla="*/ 4 h 4"/>
                <a:gd name="T8" fmla="*/ 78 w 80"/>
                <a:gd name="T9" fmla="*/ 4 h 4"/>
                <a:gd name="T10" fmla="*/ 80 w 80"/>
                <a:gd name="T11" fmla="*/ 2 h 4"/>
                <a:gd name="T12" fmla="*/ 78 w 80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"/>
                <a:gd name="T22" fmla="*/ 0 h 4"/>
                <a:gd name="T23" fmla="*/ 80 w 80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" h="4">
                  <a:moveTo>
                    <a:pt x="7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9" y="4"/>
                    <a:pt x="80" y="3"/>
                    <a:pt x="80" y="2"/>
                  </a:cubicBezTo>
                  <a:cubicBezTo>
                    <a:pt x="80" y="1"/>
                    <a:pt x="79" y="0"/>
                    <a:pt x="78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zh-CN">
                <a:solidFill>
                  <a:srgbClr val="000000"/>
                </a:solidFill>
                <a:latin typeface="Calibri" pitchFamily="34" charset="0"/>
                <a:ea typeface="汉仪黑荔枝体简" panose="00020600040101010101" pitchFamily="18" charset="-122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2580E58-9189-430A-82FB-A50777151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238" y="276225"/>
              <a:ext cx="306388" cy="14288"/>
            </a:xfrm>
            <a:custGeom>
              <a:avLst/>
              <a:gdLst>
                <a:gd name="T0" fmla="*/ 78 w 80"/>
                <a:gd name="T1" fmla="*/ 0 h 4"/>
                <a:gd name="T2" fmla="*/ 2 w 80"/>
                <a:gd name="T3" fmla="*/ 0 h 4"/>
                <a:gd name="T4" fmla="*/ 0 w 80"/>
                <a:gd name="T5" fmla="*/ 2 h 4"/>
                <a:gd name="T6" fmla="*/ 2 w 80"/>
                <a:gd name="T7" fmla="*/ 4 h 4"/>
                <a:gd name="T8" fmla="*/ 78 w 80"/>
                <a:gd name="T9" fmla="*/ 4 h 4"/>
                <a:gd name="T10" fmla="*/ 80 w 80"/>
                <a:gd name="T11" fmla="*/ 2 h 4"/>
                <a:gd name="T12" fmla="*/ 78 w 80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"/>
                <a:gd name="T22" fmla="*/ 0 h 4"/>
                <a:gd name="T23" fmla="*/ 80 w 80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" h="4">
                  <a:moveTo>
                    <a:pt x="7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9" y="4"/>
                    <a:pt x="80" y="3"/>
                    <a:pt x="80" y="2"/>
                  </a:cubicBezTo>
                  <a:cubicBezTo>
                    <a:pt x="80" y="1"/>
                    <a:pt x="79" y="0"/>
                    <a:pt x="78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zh-CN">
                <a:solidFill>
                  <a:srgbClr val="000000"/>
                </a:solidFill>
                <a:latin typeface="Calibri" pitchFamily="34" charset="0"/>
                <a:ea typeface="汉仪黑荔枝体简" panose="00020600040101010101" pitchFamily="18" charset="-122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5809A6A2-E4EA-433C-B28C-983ABBB8802B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22238" y="60325"/>
              <a:ext cx="138113" cy="138113"/>
            </a:xfrm>
            <a:custGeom>
              <a:avLst/>
              <a:gdLst>
                <a:gd name="T0" fmla="*/ 4 w 36"/>
                <a:gd name="T1" fmla="*/ 36 h 36"/>
                <a:gd name="T2" fmla="*/ 32 w 36"/>
                <a:gd name="T3" fmla="*/ 36 h 36"/>
                <a:gd name="T4" fmla="*/ 36 w 36"/>
                <a:gd name="T5" fmla="*/ 32 h 36"/>
                <a:gd name="T6" fmla="*/ 36 w 36"/>
                <a:gd name="T7" fmla="*/ 4 h 36"/>
                <a:gd name="T8" fmla="*/ 32 w 36"/>
                <a:gd name="T9" fmla="*/ 0 h 36"/>
                <a:gd name="T10" fmla="*/ 4 w 36"/>
                <a:gd name="T11" fmla="*/ 0 h 36"/>
                <a:gd name="T12" fmla="*/ 0 w 36"/>
                <a:gd name="T13" fmla="*/ 4 h 36"/>
                <a:gd name="T14" fmla="*/ 0 w 36"/>
                <a:gd name="T15" fmla="*/ 32 h 36"/>
                <a:gd name="T16" fmla="*/ 4 w 36"/>
                <a:gd name="T17" fmla="*/ 36 h 36"/>
                <a:gd name="T18" fmla="*/ 8 w 36"/>
                <a:gd name="T19" fmla="*/ 8 h 36"/>
                <a:gd name="T20" fmla="*/ 28 w 36"/>
                <a:gd name="T21" fmla="*/ 8 h 36"/>
                <a:gd name="T22" fmla="*/ 28 w 36"/>
                <a:gd name="T23" fmla="*/ 28 h 36"/>
                <a:gd name="T24" fmla="*/ 8 w 36"/>
                <a:gd name="T25" fmla="*/ 28 h 36"/>
                <a:gd name="T26" fmla="*/ 8 w 36"/>
                <a:gd name="T27" fmla="*/ 8 h 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6"/>
                <a:gd name="T43" fmla="*/ 0 h 36"/>
                <a:gd name="T44" fmla="*/ 36 w 36"/>
                <a:gd name="T45" fmla="*/ 36 h 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6" h="36">
                  <a:moveTo>
                    <a:pt x="4" y="36"/>
                  </a:moveTo>
                  <a:cubicBezTo>
                    <a:pt x="32" y="36"/>
                    <a:pt x="32" y="36"/>
                    <a:pt x="32" y="36"/>
                  </a:cubicBezTo>
                  <a:cubicBezTo>
                    <a:pt x="34" y="36"/>
                    <a:pt x="36" y="34"/>
                    <a:pt x="36" y="32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2"/>
                    <a:pt x="34" y="0"/>
                    <a:pt x="3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4"/>
                    <a:pt x="2" y="36"/>
                    <a:pt x="4" y="36"/>
                  </a:cubicBezTo>
                  <a:close/>
                  <a:moveTo>
                    <a:pt x="8" y="8"/>
                  </a:moveTo>
                  <a:cubicBezTo>
                    <a:pt x="28" y="8"/>
                    <a:pt x="28" y="8"/>
                    <a:pt x="28" y="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8" y="28"/>
                    <a:pt x="8" y="28"/>
                    <a:pt x="8" y="28"/>
                  </a:cubicBezTo>
                  <a:lnTo>
                    <a:pt x="8" y="8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zh-CN">
                <a:solidFill>
                  <a:srgbClr val="000000"/>
                </a:solidFill>
                <a:latin typeface="Calibri" pitchFamily="34" charset="0"/>
                <a:ea typeface="汉仪黑荔枝体简" panose="00020600040101010101" pitchFamily="18" charset="-122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3" name="Group 82">
            <a:extLst>
              <a:ext uri="{FF2B5EF4-FFF2-40B4-BE49-F238E27FC236}">
                <a16:creationId xmlns:a16="http://schemas.microsoft.com/office/drawing/2014/main" id="{684470B9-B53E-492F-AA54-EF1E4F140F30}"/>
              </a:ext>
            </a:extLst>
          </p:cNvPr>
          <p:cNvGrpSpPr>
            <a:grpSpLocks/>
          </p:cNvGrpSpPr>
          <p:nvPr/>
        </p:nvGrpSpPr>
        <p:grpSpPr bwMode="auto">
          <a:xfrm>
            <a:off x="2414566" y="2732740"/>
            <a:ext cx="861307" cy="980895"/>
            <a:chOff x="0" y="0"/>
            <a:chExt cx="1017588" cy="1158875"/>
          </a:xfrm>
          <a:solidFill>
            <a:schemeClr val="bg1"/>
          </a:solidFill>
        </p:grpSpPr>
        <p:sp>
          <p:nvSpPr>
            <p:cNvPr id="24" name="Freeform 35">
              <a:extLst>
                <a:ext uri="{FF2B5EF4-FFF2-40B4-BE49-F238E27FC236}">
                  <a16:creationId xmlns:a16="http://schemas.microsoft.com/office/drawing/2014/main" id="{0C1C4D4E-C9ED-494A-85C3-DB1474C09C3E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0" y="0"/>
              <a:ext cx="1017588" cy="1158875"/>
            </a:xfrm>
            <a:custGeom>
              <a:avLst/>
              <a:gdLst>
                <a:gd name="T0" fmla="*/ 56 w 112"/>
                <a:gd name="T1" fmla="*/ 0 h 128"/>
                <a:gd name="T2" fmla="*/ 0 w 112"/>
                <a:gd name="T3" fmla="*/ 26 h 128"/>
                <a:gd name="T4" fmla="*/ 0 w 112"/>
                <a:gd name="T5" fmla="*/ 102 h 128"/>
                <a:gd name="T6" fmla="*/ 56 w 112"/>
                <a:gd name="T7" fmla="*/ 128 h 128"/>
                <a:gd name="T8" fmla="*/ 112 w 112"/>
                <a:gd name="T9" fmla="*/ 102 h 128"/>
                <a:gd name="T10" fmla="*/ 112 w 112"/>
                <a:gd name="T11" fmla="*/ 26 h 128"/>
                <a:gd name="T12" fmla="*/ 56 w 112"/>
                <a:gd name="T13" fmla="*/ 0 h 128"/>
                <a:gd name="T14" fmla="*/ 104 w 112"/>
                <a:gd name="T15" fmla="*/ 102 h 128"/>
                <a:gd name="T16" fmla="*/ 56 w 112"/>
                <a:gd name="T17" fmla="*/ 120 h 128"/>
                <a:gd name="T18" fmla="*/ 8 w 112"/>
                <a:gd name="T19" fmla="*/ 102 h 128"/>
                <a:gd name="T20" fmla="*/ 8 w 112"/>
                <a:gd name="T21" fmla="*/ 87 h 128"/>
                <a:gd name="T22" fmla="*/ 56 w 112"/>
                <a:gd name="T23" fmla="*/ 100 h 128"/>
                <a:gd name="T24" fmla="*/ 104 w 112"/>
                <a:gd name="T25" fmla="*/ 87 h 128"/>
                <a:gd name="T26" fmla="*/ 104 w 112"/>
                <a:gd name="T27" fmla="*/ 102 h 128"/>
                <a:gd name="T28" fmla="*/ 104 w 112"/>
                <a:gd name="T29" fmla="*/ 78 h 128"/>
                <a:gd name="T30" fmla="*/ 104 w 112"/>
                <a:gd name="T31" fmla="*/ 78 h 128"/>
                <a:gd name="T32" fmla="*/ 104 w 112"/>
                <a:gd name="T33" fmla="*/ 78 h 128"/>
                <a:gd name="T34" fmla="*/ 56 w 112"/>
                <a:gd name="T35" fmla="*/ 96 h 128"/>
                <a:gd name="T36" fmla="*/ 8 w 112"/>
                <a:gd name="T37" fmla="*/ 78 h 128"/>
                <a:gd name="T38" fmla="*/ 8 w 112"/>
                <a:gd name="T39" fmla="*/ 78 h 128"/>
                <a:gd name="T40" fmla="*/ 8 w 112"/>
                <a:gd name="T41" fmla="*/ 78 h 128"/>
                <a:gd name="T42" fmla="*/ 8 w 112"/>
                <a:gd name="T43" fmla="*/ 63 h 128"/>
                <a:gd name="T44" fmla="*/ 56 w 112"/>
                <a:gd name="T45" fmla="*/ 76 h 128"/>
                <a:gd name="T46" fmla="*/ 104 w 112"/>
                <a:gd name="T47" fmla="*/ 63 h 128"/>
                <a:gd name="T48" fmla="*/ 104 w 112"/>
                <a:gd name="T49" fmla="*/ 78 h 128"/>
                <a:gd name="T50" fmla="*/ 104 w 112"/>
                <a:gd name="T51" fmla="*/ 54 h 128"/>
                <a:gd name="T52" fmla="*/ 104 w 112"/>
                <a:gd name="T53" fmla="*/ 54 h 128"/>
                <a:gd name="T54" fmla="*/ 104 w 112"/>
                <a:gd name="T55" fmla="*/ 54 h 128"/>
                <a:gd name="T56" fmla="*/ 56 w 112"/>
                <a:gd name="T57" fmla="*/ 72 h 128"/>
                <a:gd name="T58" fmla="*/ 8 w 112"/>
                <a:gd name="T59" fmla="*/ 54 h 128"/>
                <a:gd name="T60" fmla="*/ 8 w 112"/>
                <a:gd name="T61" fmla="*/ 54 h 128"/>
                <a:gd name="T62" fmla="*/ 8 w 112"/>
                <a:gd name="T63" fmla="*/ 54 h 128"/>
                <a:gd name="T64" fmla="*/ 8 w 112"/>
                <a:gd name="T65" fmla="*/ 40 h 128"/>
                <a:gd name="T66" fmla="*/ 56 w 112"/>
                <a:gd name="T67" fmla="*/ 52 h 128"/>
                <a:gd name="T68" fmla="*/ 104 w 112"/>
                <a:gd name="T69" fmla="*/ 40 h 128"/>
                <a:gd name="T70" fmla="*/ 104 w 112"/>
                <a:gd name="T71" fmla="*/ 54 h 128"/>
                <a:gd name="T72" fmla="*/ 56 w 112"/>
                <a:gd name="T73" fmla="*/ 44 h 128"/>
                <a:gd name="T74" fmla="*/ 8 w 112"/>
                <a:gd name="T75" fmla="*/ 26 h 128"/>
                <a:gd name="T76" fmla="*/ 56 w 112"/>
                <a:gd name="T77" fmla="*/ 8 h 128"/>
                <a:gd name="T78" fmla="*/ 104 w 112"/>
                <a:gd name="T79" fmla="*/ 26 h 128"/>
                <a:gd name="T80" fmla="*/ 56 w 112"/>
                <a:gd name="T81" fmla="*/ 44 h 1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2"/>
                <a:gd name="T124" fmla="*/ 0 h 128"/>
                <a:gd name="T125" fmla="*/ 112 w 112"/>
                <a:gd name="T126" fmla="*/ 128 h 1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2" h="128">
                  <a:moveTo>
                    <a:pt x="56" y="0"/>
                  </a:moveTo>
                  <a:cubicBezTo>
                    <a:pt x="29" y="0"/>
                    <a:pt x="0" y="8"/>
                    <a:pt x="0" y="2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20"/>
                    <a:pt x="29" y="128"/>
                    <a:pt x="56" y="128"/>
                  </a:cubicBezTo>
                  <a:cubicBezTo>
                    <a:pt x="83" y="128"/>
                    <a:pt x="112" y="120"/>
                    <a:pt x="112" y="102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2" y="8"/>
                    <a:pt x="83" y="0"/>
                    <a:pt x="56" y="0"/>
                  </a:cubicBezTo>
                  <a:close/>
                  <a:moveTo>
                    <a:pt x="104" y="102"/>
                  </a:moveTo>
                  <a:cubicBezTo>
                    <a:pt x="104" y="112"/>
                    <a:pt x="83" y="120"/>
                    <a:pt x="56" y="120"/>
                  </a:cubicBezTo>
                  <a:cubicBezTo>
                    <a:pt x="29" y="120"/>
                    <a:pt x="8" y="112"/>
                    <a:pt x="8" y="102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6" y="96"/>
                    <a:pt x="36" y="100"/>
                    <a:pt x="56" y="100"/>
                  </a:cubicBezTo>
                  <a:cubicBezTo>
                    <a:pt x="76" y="100"/>
                    <a:pt x="96" y="96"/>
                    <a:pt x="104" y="87"/>
                  </a:cubicBezTo>
                  <a:lnTo>
                    <a:pt x="104" y="102"/>
                  </a:lnTo>
                  <a:close/>
                  <a:moveTo>
                    <a:pt x="104" y="78"/>
                  </a:moveTo>
                  <a:cubicBezTo>
                    <a:pt x="104" y="78"/>
                    <a:pt x="104" y="78"/>
                    <a:pt x="104" y="78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04" y="88"/>
                    <a:pt x="83" y="96"/>
                    <a:pt x="56" y="96"/>
                  </a:cubicBezTo>
                  <a:cubicBezTo>
                    <a:pt x="29" y="96"/>
                    <a:pt x="8" y="8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16" y="72"/>
                    <a:pt x="36" y="76"/>
                    <a:pt x="56" y="76"/>
                  </a:cubicBezTo>
                  <a:cubicBezTo>
                    <a:pt x="76" y="76"/>
                    <a:pt x="96" y="72"/>
                    <a:pt x="104" y="63"/>
                  </a:cubicBezTo>
                  <a:lnTo>
                    <a:pt x="104" y="78"/>
                  </a:lnTo>
                  <a:close/>
                  <a:moveTo>
                    <a:pt x="104" y="54"/>
                  </a:moveTo>
                  <a:cubicBezTo>
                    <a:pt x="104" y="54"/>
                    <a:pt x="104" y="54"/>
                    <a:pt x="104" y="54"/>
                  </a:cubicBezTo>
                  <a:cubicBezTo>
                    <a:pt x="104" y="54"/>
                    <a:pt x="104" y="54"/>
                    <a:pt x="104" y="54"/>
                  </a:cubicBezTo>
                  <a:cubicBezTo>
                    <a:pt x="104" y="64"/>
                    <a:pt x="83" y="72"/>
                    <a:pt x="56" y="72"/>
                  </a:cubicBezTo>
                  <a:cubicBezTo>
                    <a:pt x="29" y="72"/>
                    <a:pt x="8" y="6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8" y="48"/>
                    <a:pt x="38" y="52"/>
                    <a:pt x="56" y="52"/>
                  </a:cubicBezTo>
                  <a:cubicBezTo>
                    <a:pt x="74" y="52"/>
                    <a:pt x="94" y="48"/>
                    <a:pt x="104" y="40"/>
                  </a:cubicBezTo>
                  <a:lnTo>
                    <a:pt x="104" y="54"/>
                  </a:lnTo>
                  <a:close/>
                  <a:moveTo>
                    <a:pt x="56" y="44"/>
                  </a:moveTo>
                  <a:cubicBezTo>
                    <a:pt x="29" y="44"/>
                    <a:pt x="8" y="36"/>
                    <a:pt x="8" y="26"/>
                  </a:cubicBezTo>
                  <a:cubicBezTo>
                    <a:pt x="8" y="16"/>
                    <a:pt x="29" y="8"/>
                    <a:pt x="56" y="8"/>
                  </a:cubicBezTo>
                  <a:cubicBezTo>
                    <a:pt x="83" y="8"/>
                    <a:pt x="104" y="16"/>
                    <a:pt x="104" y="26"/>
                  </a:cubicBezTo>
                  <a:cubicBezTo>
                    <a:pt x="104" y="36"/>
                    <a:pt x="83" y="44"/>
                    <a:pt x="56" y="44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zh-CN" dirty="0">
                <a:solidFill>
                  <a:srgbClr val="000000"/>
                </a:solidFill>
                <a:latin typeface="Calibri" pitchFamily="34" charset="0"/>
                <a:ea typeface="汉仪黑荔枝体简" panose="00020600040101010101" pitchFamily="18" charset="-122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25" name="Oval 36">
              <a:extLst>
                <a:ext uri="{FF2B5EF4-FFF2-40B4-BE49-F238E27FC236}">
                  <a16:creationId xmlns:a16="http://schemas.microsoft.com/office/drawing/2014/main" id="{F54A527B-5B5F-4DA2-BE7B-B091CAFDE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100" y="904875"/>
              <a:ext cx="71438" cy="73025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zh-CN">
                <a:solidFill>
                  <a:srgbClr val="000000"/>
                </a:solidFill>
                <a:latin typeface="Calibri" pitchFamily="34" charset="0"/>
                <a:ea typeface="汉仪黑荔枝体简" panose="00020600040101010101" pitchFamily="18" charset="-122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26" name="Oval 37">
              <a:extLst>
                <a:ext uri="{FF2B5EF4-FFF2-40B4-BE49-F238E27FC236}">
                  <a16:creationId xmlns:a16="http://schemas.microsoft.com/office/drawing/2014/main" id="{EF33E3A0-44D6-4C27-88D3-03301429B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100" y="687388"/>
              <a:ext cx="71438" cy="73025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zh-CN">
                <a:solidFill>
                  <a:srgbClr val="000000"/>
                </a:solidFill>
                <a:latin typeface="Calibri" pitchFamily="34" charset="0"/>
                <a:ea typeface="汉仪黑荔枝体简" panose="00020600040101010101" pitchFamily="18" charset="-122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27" name="Oval 38">
              <a:extLst>
                <a:ext uri="{FF2B5EF4-FFF2-40B4-BE49-F238E27FC236}">
                  <a16:creationId xmlns:a16="http://schemas.microsoft.com/office/drawing/2014/main" id="{03D1BDA4-84FD-445F-93F6-4CF81793D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100" y="471488"/>
              <a:ext cx="71438" cy="71438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zh-CN">
                <a:solidFill>
                  <a:srgbClr val="000000"/>
                </a:solidFill>
                <a:latin typeface="Calibri" pitchFamily="34" charset="0"/>
                <a:ea typeface="汉仪黑荔枝体简" panose="00020600040101010101" pitchFamily="18" charset="-122"/>
                <a:cs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28" name="Freeform 7">
            <a:extLst>
              <a:ext uri="{FF2B5EF4-FFF2-40B4-BE49-F238E27FC236}">
                <a16:creationId xmlns:a16="http://schemas.microsoft.com/office/drawing/2014/main" id="{3E31025B-8B25-4954-BE24-3C6A75BFF1F6}"/>
              </a:ext>
            </a:extLst>
          </p:cNvPr>
          <p:cNvSpPr>
            <a:spLocks noEditPoints="1"/>
          </p:cNvSpPr>
          <p:nvPr/>
        </p:nvSpPr>
        <p:spPr bwMode="auto">
          <a:xfrm>
            <a:off x="8972580" y="2696586"/>
            <a:ext cx="1138807" cy="1055191"/>
          </a:xfrm>
          <a:custGeom>
            <a:avLst/>
            <a:gdLst>
              <a:gd name="T0" fmla="*/ 31 w 177"/>
              <a:gd name="T1" fmla="*/ 94 h 164"/>
              <a:gd name="T2" fmla="*/ 19 w 177"/>
              <a:gd name="T3" fmla="*/ 94 h 164"/>
              <a:gd name="T4" fmla="*/ 1 w 177"/>
              <a:gd name="T5" fmla="*/ 79 h 164"/>
              <a:gd name="T6" fmla="*/ 12 w 177"/>
              <a:gd name="T7" fmla="*/ 47 h 164"/>
              <a:gd name="T8" fmla="*/ 36 w 177"/>
              <a:gd name="T9" fmla="*/ 55 h 164"/>
              <a:gd name="T10" fmla="*/ 48 w 177"/>
              <a:gd name="T11" fmla="*/ 52 h 164"/>
              <a:gd name="T12" fmla="*/ 48 w 177"/>
              <a:gd name="T13" fmla="*/ 59 h 164"/>
              <a:gd name="T14" fmla="*/ 55 w 177"/>
              <a:gd name="T15" fmla="*/ 82 h 164"/>
              <a:gd name="T16" fmla="*/ 31 w 177"/>
              <a:gd name="T17" fmla="*/ 94 h 164"/>
              <a:gd name="T18" fmla="*/ 36 w 177"/>
              <a:gd name="T19" fmla="*/ 47 h 164"/>
              <a:gd name="T20" fmla="*/ 12 w 177"/>
              <a:gd name="T21" fmla="*/ 23 h 164"/>
              <a:gd name="T22" fmla="*/ 36 w 177"/>
              <a:gd name="T23" fmla="*/ 0 h 164"/>
              <a:gd name="T24" fmla="*/ 59 w 177"/>
              <a:gd name="T25" fmla="*/ 23 h 164"/>
              <a:gd name="T26" fmla="*/ 36 w 177"/>
              <a:gd name="T27" fmla="*/ 47 h 164"/>
              <a:gd name="T28" fmla="*/ 129 w 177"/>
              <a:gd name="T29" fmla="*/ 164 h 164"/>
              <a:gd name="T30" fmla="*/ 49 w 177"/>
              <a:gd name="T31" fmla="*/ 164 h 164"/>
              <a:gd name="T32" fmla="*/ 24 w 177"/>
              <a:gd name="T33" fmla="*/ 140 h 164"/>
              <a:gd name="T34" fmla="*/ 56 w 177"/>
              <a:gd name="T35" fmla="*/ 88 h 164"/>
              <a:gd name="T36" fmla="*/ 89 w 177"/>
              <a:gd name="T37" fmla="*/ 101 h 164"/>
              <a:gd name="T38" fmla="*/ 121 w 177"/>
              <a:gd name="T39" fmla="*/ 88 h 164"/>
              <a:gd name="T40" fmla="*/ 153 w 177"/>
              <a:gd name="T41" fmla="*/ 140 h 164"/>
              <a:gd name="T42" fmla="*/ 129 w 177"/>
              <a:gd name="T43" fmla="*/ 164 h 164"/>
              <a:gd name="T44" fmla="*/ 89 w 177"/>
              <a:gd name="T45" fmla="*/ 94 h 164"/>
              <a:gd name="T46" fmla="*/ 53 w 177"/>
              <a:gd name="T47" fmla="*/ 59 h 164"/>
              <a:gd name="T48" fmla="*/ 89 w 177"/>
              <a:gd name="T49" fmla="*/ 23 h 164"/>
              <a:gd name="T50" fmla="*/ 124 w 177"/>
              <a:gd name="T51" fmla="*/ 59 h 164"/>
              <a:gd name="T52" fmla="*/ 89 w 177"/>
              <a:gd name="T53" fmla="*/ 94 h 164"/>
              <a:gd name="T54" fmla="*/ 141 w 177"/>
              <a:gd name="T55" fmla="*/ 47 h 164"/>
              <a:gd name="T56" fmla="*/ 118 w 177"/>
              <a:gd name="T57" fmla="*/ 23 h 164"/>
              <a:gd name="T58" fmla="*/ 141 w 177"/>
              <a:gd name="T59" fmla="*/ 0 h 164"/>
              <a:gd name="T60" fmla="*/ 165 w 177"/>
              <a:gd name="T61" fmla="*/ 23 h 164"/>
              <a:gd name="T62" fmla="*/ 141 w 177"/>
              <a:gd name="T63" fmla="*/ 47 h 164"/>
              <a:gd name="T64" fmla="*/ 159 w 177"/>
              <a:gd name="T65" fmla="*/ 94 h 164"/>
              <a:gd name="T66" fmla="*/ 146 w 177"/>
              <a:gd name="T67" fmla="*/ 94 h 164"/>
              <a:gd name="T68" fmla="*/ 122 w 177"/>
              <a:gd name="T69" fmla="*/ 82 h 164"/>
              <a:gd name="T70" fmla="*/ 130 w 177"/>
              <a:gd name="T71" fmla="*/ 59 h 164"/>
              <a:gd name="T72" fmla="*/ 129 w 177"/>
              <a:gd name="T73" fmla="*/ 52 h 164"/>
              <a:gd name="T74" fmla="*/ 141 w 177"/>
              <a:gd name="T75" fmla="*/ 55 h 164"/>
              <a:gd name="T76" fmla="*/ 165 w 177"/>
              <a:gd name="T77" fmla="*/ 47 h 164"/>
              <a:gd name="T78" fmla="*/ 177 w 177"/>
              <a:gd name="T79" fmla="*/ 79 h 164"/>
              <a:gd name="T80" fmla="*/ 159 w 177"/>
              <a:gd name="T81" fmla="*/ 9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7" h="164">
                <a:moveTo>
                  <a:pt x="31" y="94"/>
                </a:moveTo>
                <a:cubicBezTo>
                  <a:pt x="19" y="94"/>
                  <a:pt x="19" y="94"/>
                  <a:pt x="19" y="94"/>
                </a:cubicBezTo>
                <a:cubicBezTo>
                  <a:pt x="9" y="94"/>
                  <a:pt x="1" y="89"/>
                  <a:pt x="1" y="79"/>
                </a:cubicBezTo>
                <a:cubicBezTo>
                  <a:pt x="1" y="72"/>
                  <a:pt x="0" y="47"/>
                  <a:pt x="12" y="47"/>
                </a:cubicBezTo>
                <a:cubicBezTo>
                  <a:pt x="14" y="47"/>
                  <a:pt x="24" y="55"/>
                  <a:pt x="36" y="55"/>
                </a:cubicBezTo>
                <a:cubicBezTo>
                  <a:pt x="40" y="55"/>
                  <a:pt x="44" y="54"/>
                  <a:pt x="48" y="52"/>
                </a:cubicBezTo>
                <a:cubicBezTo>
                  <a:pt x="48" y="54"/>
                  <a:pt x="48" y="57"/>
                  <a:pt x="48" y="59"/>
                </a:cubicBezTo>
                <a:cubicBezTo>
                  <a:pt x="48" y="67"/>
                  <a:pt x="50" y="75"/>
                  <a:pt x="55" y="82"/>
                </a:cubicBezTo>
                <a:cubicBezTo>
                  <a:pt x="46" y="82"/>
                  <a:pt x="37" y="86"/>
                  <a:pt x="31" y="94"/>
                </a:cubicBezTo>
                <a:close/>
                <a:moveTo>
                  <a:pt x="36" y="47"/>
                </a:moveTo>
                <a:cubicBezTo>
                  <a:pt x="23" y="47"/>
                  <a:pt x="12" y="36"/>
                  <a:pt x="12" y="23"/>
                </a:cubicBezTo>
                <a:cubicBezTo>
                  <a:pt x="12" y="10"/>
                  <a:pt x="23" y="0"/>
                  <a:pt x="36" y="0"/>
                </a:cubicBezTo>
                <a:cubicBezTo>
                  <a:pt x="49" y="0"/>
                  <a:pt x="59" y="10"/>
                  <a:pt x="59" y="23"/>
                </a:cubicBezTo>
                <a:cubicBezTo>
                  <a:pt x="59" y="36"/>
                  <a:pt x="49" y="47"/>
                  <a:pt x="36" y="47"/>
                </a:cubicBezTo>
                <a:close/>
                <a:moveTo>
                  <a:pt x="129" y="164"/>
                </a:moveTo>
                <a:cubicBezTo>
                  <a:pt x="49" y="164"/>
                  <a:pt x="49" y="164"/>
                  <a:pt x="49" y="164"/>
                </a:cubicBezTo>
                <a:cubicBezTo>
                  <a:pt x="34" y="164"/>
                  <a:pt x="24" y="155"/>
                  <a:pt x="24" y="140"/>
                </a:cubicBezTo>
                <a:cubicBezTo>
                  <a:pt x="24" y="120"/>
                  <a:pt x="29" y="88"/>
                  <a:pt x="56" y="88"/>
                </a:cubicBezTo>
                <a:cubicBezTo>
                  <a:pt x="59" y="88"/>
                  <a:pt x="70" y="101"/>
                  <a:pt x="89" y="101"/>
                </a:cubicBezTo>
                <a:cubicBezTo>
                  <a:pt x="107" y="101"/>
                  <a:pt x="118" y="88"/>
                  <a:pt x="121" y="88"/>
                </a:cubicBezTo>
                <a:cubicBezTo>
                  <a:pt x="148" y="88"/>
                  <a:pt x="153" y="120"/>
                  <a:pt x="153" y="140"/>
                </a:cubicBezTo>
                <a:cubicBezTo>
                  <a:pt x="153" y="155"/>
                  <a:pt x="143" y="164"/>
                  <a:pt x="129" y="164"/>
                </a:cubicBezTo>
                <a:close/>
                <a:moveTo>
                  <a:pt x="89" y="94"/>
                </a:moveTo>
                <a:cubicBezTo>
                  <a:pt x="69" y="94"/>
                  <a:pt x="53" y="78"/>
                  <a:pt x="53" y="59"/>
                </a:cubicBezTo>
                <a:cubicBezTo>
                  <a:pt x="53" y="39"/>
                  <a:pt x="69" y="23"/>
                  <a:pt x="89" y="23"/>
                </a:cubicBezTo>
                <a:cubicBezTo>
                  <a:pt x="108" y="23"/>
                  <a:pt x="124" y="39"/>
                  <a:pt x="124" y="59"/>
                </a:cubicBezTo>
                <a:cubicBezTo>
                  <a:pt x="124" y="78"/>
                  <a:pt x="108" y="94"/>
                  <a:pt x="89" y="94"/>
                </a:cubicBezTo>
                <a:close/>
                <a:moveTo>
                  <a:pt x="141" y="47"/>
                </a:moveTo>
                <a:cubicBezTo>
                  <a:pt x="128" y="47"/>
                  <a:pt x="118" y="36"/>
                  <a:pt x="118" y="23"/>
                </a:cubicBezTo>
                <a:cubicBezTo>
                  <a:pt x="118" y="10"/>
                  <a:pt x="128" y="0"/>
                  <a:pt x="141" y="0"/>
                </a:cubicBezTo>
                <a:cubicBezTo>
                  <a:pt x="154" y="0"/>
                  <a:pt x="165" y="10"/>
                  <a:pt x="165" y="23"/>
                </a:cubicBezTo>
                <a:cubicBezTo>
                  <a:pt x="165" y="36"/>
                  <a:pt x="154" y="47"/>
                  <a:pt x="141" y="47"/>
                </a:cubicBezTo>
                <a:close/>
                <a:moveTo>
                  <a:pt x="159" y="94"/>
                </a:moveTo>
                <a:cubicBezTo>
                  <a:pt x="146" y="94"/>
                  <a:pt x="146" y="94"/>
                  <a:pt x="146" y="94"/>
                </a:cubicBezTo>
                <a:cubicBezTo>
                  <a:pt x="140" y="86"/>
                  <a:pt x="132" y="82"/>
                  <a:pt x="122" y="82"/>
                </a:cubicBezTo>
                <a:cubicBezTo>
                  <a:pt x="127" y="75"/>
                  <a:pt x="130" y="67"/>
                  <a:pt x="130" y="59"/>
                </a:cubicBezTo>
                <a:cubicBezTo>
                  <a:pt x="130" y="57"/>
                  <a:pt x="129" y="54"/>
                  <a:pt x="129" y="52"/>
                </a:cubicBezTo>
                <a:cubicBezTo>
                  <a:pt x="133" y="54"/>
                  <a:pt x="137" y="55"/>
                  <a:pt x="141" y="55"/>
                </a:cubicBezTo>
                <a:cubicBezTo>
                  <a:pt x="154" y="55"/>
                  <a:pt x="163" y="47"/>
                  <a:pt x="165" y="47"/>
                </a:cubicBezTo>
                <a:cubicBezTo>
                  <a:pt x="177" y="47"/>
                  <a:pt x="177" y="72"/>
                  <a:pt x="177" y="79"/>
                </a:cubicBezTo>
                <a:cubicBezTo>
                  <a:pt x="177" y="89"/>
                  <a:pt x="168" y="94"/>
                  <a:pt x="159" y="94"/>
                </a:cubicBez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汉仪黑荔枝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63698" y="206814"/>
            <a:ext cx="7527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45101" y="4863744"/>
            <a:ext cx="3481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995419" y="4913926"/>
            <a:ext cx="31780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694664" y="4888974"/>
            <a:ext cx="30429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mò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79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5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264" y="1081662"/>
            <a:ext cx="6018134" cy="3007899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64" y="1081662"/>
            <a:ext cx="6018134" cy="3007899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302" y="1081662"/>
            <a:ext cx="6018134" cy="3007899"/>
          </a:xfrm>
          <a:prstGeom prst="rect">
            <a:avLst/>
          </a:prstGeom>
        </p:spPr>
      </p:pic>
      <p:grpSp>
        <p:nvGrpSpPr>
          <p:cNvPr id="5" name="组合 17"/>
          <p:cNvGrpSpPr/>
          <p:nvPr/>
        </p:nvGrpSpPr>
        <p:grpSpPr>
          <a:xfrm>
            <a:off x="1706269" y="1778310"/>
            <a:ext cx="1988130" cy="1236869"/>
            <a:chOff x="1252331" y="1868048"/>
            <a:chExt cx="927652" cy="927652"/>
          </a:xfrm>
        </p:grpSpPr>
        <p:sp>
          <p:nvSpPr>
            <p:cNvPr id="6" name="Freeform 239"/>
            <p:cNvSpPr>
              <a:spLocks noEditPoints="1"/>
            </p:cNvSpPr>
            <p:nvPr/>
          </p:nvSpPr>
          <p:spPr bwMode="auto">
            <a:xfrm>
              <a:off x="1438403" y="1972119"/>
              <a:ext cx="561726" cy="797592"/>
            </a:xfrm>
            <a:custGeom>
              <a:avLst/>
              <a:gdLst>
                <a:gd name="T0" fmla="*/ 21 w 187"/>
                <a:gd name="T1" fmla="*/ 20 h 266"/>
                <a:gd name="T2" fmla="*/ 164 w 187"/>
                <a:gd name="T3" fmla="*/ 20 h 266"/>
                <a:gd name="T4" fmla="*/ 164 w 187"/>
                <a:gd name="T5" fmla="*/ 0 h 266"/>
                <a:gd name="T6" fmla="*/ 180 w 187"/>
                <a:gd name="T7" fmla="*/ 0 h 266"/>
                <a:gd name="T8" fmla="*/ 180 w 187"/>
                <a:gd name="T9" fmla="*/ 124 h 266"/>
                <a:gd name="T10" fmla="*/ 187 w 187"/>
                <a:gd name="T11" fmla="*/ 124 h 266"/>
                <a:gd name="T12" fmla="*/ 187 w 187"/>
                <a:gd name="T13" fmla="*/ 140 h 266"/>
                <a:gd name="T14" fmla="*/ 161 w 187"/>
                <a:gd name="T15" fmla="*/ 150 h 266"/>
                <a:gd name="T16" fmla="*/ 110 w 187"/>
                <a:gd name="T17" fmla="*/ 196 h 266"/>
                <a:gd name="T18" fmla="*/ 168 w 187"/>
                <a:gd name="T19" fmla="*/ 249 h 266"/>
                <a:gd name="T20" fmla="*/ 153 w 187"/>
                <a:gd name="T21" fmla="*/ 266 h 266"/>
                <a:gd name="T22" fmla="*/ 94 w 187"/>
                <a:gd name="T23" fmla="*/ 211 h 266"/>
                <a:gd name="T24" fmla="*/ 34 w 187"/>
                <a:gd name="T25" fmla="*/ 266 h 266"/>
                <a:gd name="T26" fmla="*/ 19 w 187"/>
                <a:gd name="T27" fmla="*/ 249 h 266"/>
                <a:gd name="T28" fmla="*/ 77 w 187"/>
                <a:gd name="T29" fmla="*/ 196 h 266"/>
                <a:gd name="T30" fmla="*/ 29 w 187"/>
                <a:gd name="T31" fmla="*/ 152 h 266"/>
                <a:gd name="T32" fmla="*/ 0 w 187"/>
                <a:gd name="T33" fmla="*/ 140 h 266"/>
                <a:gd name="T34" fmla="*/ 0 w 187"/>
                <a:gd name="T35" fmla="*/ 124 h 266"/>
                <a:gd name="T36" fmla="*/ 5 w 187"/>
                <a:gd name="T37" fmla="*/ 124 h 266"/>
                <a:gd name="T38" fmla="*/ 5 w 187"/>
                <a:gd name="T39" fmla="*/ 0 h 266"/>
                <a:gd name="T40" fmla="*/ 21 w 187"/>
                <a:gd name="T41" fmla="*/ 0 h 266"/>
                <a:gd name="T42" fmla="*/ 21 w 187"/>
                <a:gd name="T43" fmla="*/ 20 h 266"/>
                <a:gd name="T44" fmla="*/ 94 w 187"/>
                <a:gd name="T45" fmla="*/ 181 h 266"/>
                <a:gd name="T46" fmla="*/ 117 w 187"/>
                <a:gd name="T47" fmla="*/ 160 h 266"/>
                <a:gd name="T48" fmla="*/ 71 w 187"/>
                <a:gd name="T49" fmla="*/ 161 h 266"/>
                <a:gd name="T50" fmla="*/ 94 w 187"/>
                <a:gd name="T51" fmla="*/ 181 h 266"/>
                <a:gd name="T52" fmla="*/ 164 w 187"/>
                <a:gd name="T53" fmla="*/ 124 h 266"/>
                <a:gd name="T54" fmla="*/ 164 w 187"/>
                <a:gd name="T55" fmla="*/ 82 h 266"/>
                <a:gd name="T56" fmla="*/ 21 w 187"/>
                <a:gd name="T57" fmla="*/ 82 h 266"/>
                <a:gd name="T58" fmla="*/ 21 w 187"/>
                <a:gd name="T59" fmla="*/ 124 h 266"/>
                <a:gd name="T60" fmla="*/ 164 w 187"/>
                <a:gd name="T61" fmla="*/ 124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7" h="266">
                  <a:moveTo>
                    <a:pt x="21" y="20"/>
                  </a:moveTo>
                  <a:cubicBezTo>
                    <a:pt x="164" y="20"/>
                    <a:pt x="164" y="20"/>
                    <a:pt x="164" y="2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124"/>
                    <a:pt x="180" y="124"/>
                    <a:pt x="180" y="124"/>
                  </a:cubicBezTo>
                  <a:cubicBezTo>
                    <a:pt x="187" y="124"/>
                    <a:pt x="187" y="124"/>
                    <a:pt x="187" y="124"/>
                  </a:cubicBezTo>
                  <a:cubicBezTo>
                    <a:pt x="187" y="129"/>
                    <a:pt x="187" y="135"/>
                    <a:pt x="187" y="140"/>
                  </a:cubicBezTo>
                  <a:cubicBezTo>
                    <a:pt x="178" y="144"/>
                    <a:pt x="169" y="147"/>
                    <a:pt x="161" y="150"/>
                  </a:cubicBezTo>
                  <a:cubicBezTo>
                    <a:pt x="110" y="196"/>
                    <a:pt x="110" y="196"/>
                    <a:pt x="110" y="196"/>
                  </a:cubicBezTo>
                  <a:cubicBezTo>
                    <a:pt x="168" y="249"/>
                    <a:pt x="168" y="249"/>
                    <a:pt x="168" y="249"/>
                  </a:cubicBezTo>
                  <a:cubicBezTo>
                    <a:pt x="169" y="263"/>
                    <a:pt x="163" y="266"/>
                    <a:pt x="153" y="266"/>
                  </a:cubicBezTo>
                  <a:cubicBezTo>
                    <a:pt x="94" y="211"/>
                    <a:pt x="94" y="211"/>
                    <a:pt x="94" y="211"/>
                  </a:cubicBezTo>
                  <a:cubicBezTo>
                    <a:pt x="34" y="266"/>
                    <a:pt x="34" y="266"/>
                    <a:pt x="34" y="266"/>
                  </a:cubicBezTo>
                  <a:cubicBezTo>
                    <a:pt x="24" y="266"/>
                    <a:pt x="18" y="263"/>
                    <a:pt x="19" y="249"/>
                  </a:cubicBezTo>
                  <a:cubicBezTo>
                    <a:pt x="77" y="196"/>
                    <a:pt x="77" y="196"/>
                    <a:pt x="77" y="196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19" y="149"/>
                    <a:pt x="9" y="145"/>
                    <a:pt x="0" y="140"/>
                  </a:cubicBezTo>
                  <a:cubicBezTo>
                    <a:pt x="0" y="135"/>
                    <a:pt x="0" y="129"/>
                    <a:pt x="0" y="124"/>
                  </a:cubicBezTo>
                  <a:cubicBezTo>
                    <a:pt x="5" y="124"/>
                    <a:pt x="5" y="124"/>
                    <a:pt x="5" y="124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94" y="181"/>
                  </a:moveTo>
                  <a:cubicBezTo>
                    <a:pt x="117" y="160"/>
                    <a:pt x="117" y="160"/>
                    <a:pt x="117" y="160"/>
                  </a:cubicBezTo>
                  <a:cubicBezTo>
                    <a:pt x="102" y="162"/>
                    <a:pt x="86" y="162"/>
                    <a:pt x="71" y="161"/>
                  </a:cubicBezTo>
                  <a:cubicBezTo>
                    <a:pt x="94" y="181"/>
                    <a:pt x="94" y="181"/>
                    <a:pt x="94" y="181"/>
                  </a:cubicBezTo>
                  <a:close/>
                  <a:moveTo>
                    <a:pt x="164" y="124"/>
                  </a:moveTo>
                  <a:cubicBezTo>
                    <a:pt x="164" y="82"/>
                    <a:pt x="164" y="82"/>
                    <a:pt x="164" y="82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21" y="124"/>
                    <a:pt x="21" y="124"/>
                    <a:pt x="21" y="124"/>
                  </a:cubicBezTo>
                  <a:lnTo>
                    <a:pt x="164" y="124"/>
                  </a:lnTo>
                  <a:close/>
                </a:path>
              </a:pathLst>
            </a:custGeom>
            <a:solidFill>
              <a:srgbClr val="F36F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椭圆 19"/>
            <p:cNvSpPr/>
            <p:nvPr/>
          </p:nvSpPr>
          <p:spPr>
            <a:xfrm>
              <a:off x="1252331" y="1868048"/>
              <a:ext cx="927652" cy="927652"/>
            </a:xfrm>
            <a:prstGeom prst="ellipse">
              <a:avLst/>
            </a:prstGeom>
            <a:noFill/>
            <a:ln>
              <a:solidFill>
                <a:srgbClr val="F36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20"/>
          <p:cNvGrpSpPr/>
          <p:nvPr/>
        </p:nvGrpSpPr>
        <p:grpSpPr>
          <a:xfrm>
            <a:off x="4949975" y="1806492"/>
            <a:ext cx="1988130" cy="1175234"/>
            <a:chOff x="4128053" y="1848170"/>
            <a:chExt cx="927652" cy="927652"/>
          </a:xfrm>
        </p:grpSpPr>
        <p:sp>
          <p:nvSpPr>
            <p:cNvPr id="9" name="Freeform 121"/>
            <p:cNvSpPr>
              <a:spLocks noEditPoints="1"/>
            </p:cNvSpPr>
            <p:nvPr/>
          </p:nvSpPr>
          <p:spPr bwMode="auto">
            <a:xfrm>
              <a:off x="4333992" y="1928190"/>
              <a:ext cx="511328" cy="794267"/>
            </a:xfrm>
            <a:custGeom>
              <a:avLst/>
              <a:gdLst>
                <a:gd name="T0" fmla="*/ 31 w 70"/>
                <a:gd name="T1" fmla="*/ 20 h 108"/>
                <a:gd name="T2" fmla="*/ 36 w 70"/>
                <a:gd name="T3" fmla="*/ 20 h 108"/>
                <a:gd name="T4" fmla="*/ 51 w 70"/>
                <a:gd name="T5" fmla="*/ 32 h 108"/>
                <a:gd name="T6" fmla="*/ 62 w 70"/>
                <a:gd name="T7" fmla="*/ 51 h 108"/>
                <a:gd name="T8" fmla="*/ 64 w 70"/>
                <a:gd name="T9" fmla="*/ 69 h 108"/>
                <a:gd name="T10" fmla="*/ 63 w 70"/>
                <a:gd name="T11" fmla="*/ 74 h 108"/>
                <a:gd name="T12" fmla="*/ 54 w 70"/>
                <a:gd name="T13" fmla="*/ 60 h 108"/>
                <a:gd name="T14" fmla="*/ 49 w 70"/>
                <a:gd name="T15" fmla="*/ 55 h 108"/>
                <a:gd name="T16" fmla="*/ 41 w 70"/>
                <a:gd name="T17" fmla="*/ 42 h 108"/>
                <a:gd name="T18" fmla="*/ 40 w 70"/>
                <a:gd name="T19" fmla="*/ 34 h 108"/>
                <a:gd name="T20" fmla="*/ 31 w 70"/>
                <a:gd name="T21" fmla="*/ 20 h 108"/>
                <a:gd name="T22" fmla="*/ 39 w 70"/>
                <a:gd name="T23" fmla="*/ 60 h 108"/>
                <a:gd name="T24" fmla="*/ 36 w 70"/>
                <a:gd name="T25" fmla="*/ 70 h 108"/>
                <a:gd name="T26" fmla="*/ 54 w 70"/>
                <a:gd name="T27" fmla="*/ 103 h 108"/>
                <a:gd name="T28" fmla="*/ 65 w 70"/>
                <a:gd name="T29" fmla="*/ 106 h 108"/>
                <a:gd name="T30" fmla="*/ 65 w 70"/>
                <a:gd name="T31" fmla="*/ 106 h 108"/>
                <a:gd name="T32" fmla="*/ 68 w 70"/>
                <a:gd name="T33" fmla="*/ 95 h 108"/>
                <a:gd name="T34" fmla="*/ 49 w 70"/>
                <a:gd name="T35" fmla="*/ 63 h 108"/>
                <a:gd name="T36" fmla="*/ 39 w 70"/>
                <a:gd name="T37" fmla="*/ 60 h 108"/>
                <a:gd name="T38" fmla="*/ 39 w 70"/>
                <a:gd name="T39" fmla="*/ 60 h 108"/>
                <a:gd name="T40" fmla="*/ 5 w 70"/>
                <a:gd name="T41" fmla="*/ 2 h 108"/>
                <a:gd name="T42" fmla="*/ 2 w 70"/>
                <a:gd name="T43" fmla="*/ 13 h 108"/>
                <a:gd name="T44" fmla="*/ 21 w 70"/>
                <a:gd name="T45" fmla="*/ 45 h 108"/>
                <a:gd name="T46" fmla="*/ 32 w 70"/>
                <a:gd name="T47" fmla="*/ 48 h 108"/>
                <a:gd name="T48" fmla="*/ 32 w 70"/>
                <a:gd name="T49" fmla="*/ 48 h 108"/>
                <a:gd name="T50" fmla="*/ 35 w 70"/>
                <a:gd name="T51" fmla="*/ 37 h 108"/>
                <a:gd name="T52" fmla="*/ 16 w 70"/>
                <a:gd name="T53" fmla="*/ 5 h 108"/>
                <a:gd name="T54" fmla="*/ 5 w 70"/>
                <a:gd name="T55" fmla="*/ 2 h 108"/>
                <a:gd name="T56" fmla="*/ 5 w 70"/>
                <a:gd name="T57" fmla="*/ 2 h 108"/>
                <a:gd name="T58" fmla="*/ 39 w 70"/>
                <a:gd name="T59" fmla="*/ 88 h 108"/>
                <a:gd name="T60" fmla="*/ 31 w 70"/>
                <a:gd name="T61" fmla="*/ 73 h 108"/>
                <a:gd name="T62" fmla="*/ 29 w 70"/>
                <a:gd name="T63" fmla="*/ 66 h 108"/>
                <a:gd name="T64" fmla="*/ 22 w 70"/>
                <a:gd name="T65" fmla="*/ 53 h 108"/>
                <a:gd name="T66" fmla="*/ 16 w 70"/>
                <a:gd name="T67" fmla="*/ 48 h 108"/>
                <a:gd name="T68" fmla="*/ 8 w 70"/>
                <a:gd name="T69" fmla="*/ 33 h 108"/>
                <a:gd name="T70" fmla="*/ 6 w 70"/>
                <a:gd name="T71" fmla="*/ 38 h 108"/>
                <a:gd name="T72" fmla="*/ 8 w 70"/>
                <a:gd name="T73" fmla="*/ 57 h 108"/>
                <a:gd name="T74" fmla="*/ 19 w 70"/>
                <a:gd name="T75" fmla="*/ 75 h 108"/>
                <a:gd name="T76" fmla="*/ 34 w 70"/>
                <a:gd name="T77" fmla="*/ 87 h 108"/>
                <a:gd name="T78" fmla="*/ 39 w 70"/>
                <a:gd name="T79" fmla="*/ 8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108">
                  <a:moveTo>
                    <a:pt x="31" y="20"/>
                  </a:moveTo>
                  <a:cubicBezTo>
                    <a:pt x="33" y="20"/>
                    <a:pt x="34" y="20"/>
                    <a:pt x="36" y="20"/>
                  </a:cubicBezTo>
                  <a:cubicBezTo>
                    <a:pt x="42" y="22"/>
                    <a:pt x="48" y="26"/>
                    <a:pt x="51" y="32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5" y="56"/>
                    <a:pt x="66" y="63"/>
                    <a:pt x="64" y="69"/>
                  </a:cubicBezTo>
                  <a:cubicBezTo>
                    <a:pt x="64" y="71"/>
                    <a:pt x="63" y="73"/>
                    <a:pt x="63" y="7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3" y="58"/>
                    <a:pt x="51" y="56"/>
                    <a:pt x="49" y="55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39"/>
                    <a:pt x="41" y="37"/>
                    <a:pt x="40" y="34"/>
                  </a:cubicBezTo>
                  <a:cubicBezTo>
                    <a:pt x="31" y="20"/>
                    <a:pt x="31" y="20"/>
                    <a:pt x="31" y="20"/>
                  </a:cubicBezTo>
                  <a:close/>
                  <a:moveTo>
                    <a:pt x="39" y="60"/>
                  </a:moveTo>
                  <a:cubicBezTo>
                    <a:pt x="35" y="62"/>
                    <a:pt x="34" y="67"/>
                    <a:pt x="36" y="70"/>
                  </a:cubicBezTo>
                  <a:cubicBezTo>
                    <a:pt x="54" y="103"/>
                    <a:pt x="54" y="103"/>
                    <a:pt x="54" y="103"/>
                  </a:cubicBezTo>
                  <a:cubicBezTo>
                    <a:pt x="57" y="107"/>
                    <a:pt x="61" y="108"/>
                    <a:pt x="65" y="106"/>
                  </a:cubicBezTo>
                  <a:cubicBezTo>
                    <a:pt x="65" y="106"/>
                    <a:pt x="65" y="106"/>
                    <a:pt x="65" y="106"/>
                  </a:cubicBezTo>
                  <a:cubicBezTo>
                    <a:pt x="69" y="104"/>
                    <a:pt x="70" y="99"/>
                    <a:pt x="68" y="95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7" y="59"/>
                    <a:pt x="42" y="57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lose/>
                  <a:moveTo>
                    <a:pt x="5" y="2"/>
                  </a:moveTo>
                  <a:cubicBezTo>
                    <a:pt x="2" y="4"/>
                    <a:pt x="0" y="9"/>
                    <a:pt x="2" y="13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3" y="49"/>
                    <a:pt x="28" y="50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6" y="46"/>
                    <a:pt x="37" y="41"/>
                    <a:pt x="35" y="3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4" y="1"/>
                    <a:pt x="9" y="0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lose/>
                  <a:moveTo>
                    <a:pt x="39" y="88"/>
                  </a:moveTo>
                  <a:cubicBezTo>
                    <a:pt x="31" y="73"/>
                    <a:pt x="31" y="73"/>
                    <a:pt x="31" y="73"/>
                  </a:cubicBezTo>
                  <a:cubicBezTo>
                    <a:pt x="30" y="71"/>
                    <a:pt x="29" y="69"/>
                    <a:pt x="29" y="66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19" y="52"/>
                    <a:pt x="18" y="50"/>
                    <a:pt x="16" y="4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4"/>
                    <a:pt x="6" y="36"/>
                    <a:pt x="6" y="38"/>
                  </a:cubicBezTo>
                  <a:cubicBezTo>
                    <a:pt x="4" y="44"/>
                    <a:pt x="5" y="51"/>
                    <a:pt x="8" y="57"/>
                  </a:cubicBezTo>
                  <a:cubicBezTo>
                    <a:pt x="19" y="75"/>
                    <a:pt x="19" y="75"/>
                    <a:pt x="19" y="75"/>
                  </a:cubicBezTo>
                  <a:cubicBezTo>
                    <a:pt x="22" y="81"/>
                    <a:pt x="28" y="85"/>
                    <a:pt x="34" y="87"/>
                  </a:cubicBezTo>
                  <a:cubicBezTo>
                    <a:pt x="36" y="87"/>
                    <a:pt x="38" y="88"/>
                    <a:pt x="39" y="88"/>
                  </a:cubicBezTo>
                  <a:close/>
                </a:path>
              </a:pathLst>
            </a:custGeom>
            <a:solidFill>
              <a:srgbClr val="EC373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椭圆 22"/>
            <p:cNvSpPr/>
            <p:nvPr/>
          </p:nvSpPr>
          <p:spPr>
            <a:xfrm>
              <a:off x="4128053" y="1848170"/>
              <a:ext cx="927652" cy="927652"/>
            </a:xfrm>
            <a:prstGeom prst="ellipse">
              <a:avLst/>
            </a:prstGeom>
            <a:noFill/>
            <a:ln>
              <a:solidFill>
                <a:srgbClr val="EC37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23"/>
          <p:cNvGrpSpPr/>
          <p:nvPr/>
        </p:nvGrpSpPr>
        <p:grpSpPr>
          <a:xfrm>
            <a:off x="8626476" y="1800611"/>
            <a:ext cx="1988130" cy="1236869"/>
            <a:chOff x="6990523" y="1921057"/>
            <a:chExt cx="927652" cy="927652"/>
          </a:xfrm>
        </p:grpSpPr>
        <p:sp>
          <p:nvSpPr>
            <p:cNvPr id="12" name="Freeform 111"/>
            <p:cNvSpPr>
              <a:spLocks noEditPoints="1"/>
            </p:cNvSpPr>
            <p:nvPr/>
          </p:nvSpPr>
          <p:spPr bwMode="auto">
            <a:xfrm>
              <a:off x="7219629" y="2095537"/>
              <a:ext cx="566918" cy="674174"/>
            </a:xfrm>
            <a:custGeom>
              <a:avLst/>
              <a:gdLst>
                <a:gd name="T0" fmla="*/ 4 w 86"/>
                <a:gd name="T1" fmla="*/ 0 h 102"/>
                <a:gd name="T2" fmla="*/ 8 w 86"/>
                <a:gd name="T3" fmla="*/ 10 h 102"/>
                <a:gd name="T4" fmla="*/ 49 w 86"/>
                <a:gd name="T5" fmla="*/ 3 h 102"/>
                <a:gd name="T6" fmla="*/ 52 w 86"/>
                <a:gd name="T7" fmla="*/ 6 h 102"/>
                <a:gd name="T8" fmla="*/ 52 w 86"/>
                <a:gd name="T9" fmla="*/ 13 h 102"/>
                <a:gd name="T10" fmla="*/ 81 w 86"/>
                <a:gd name="T11" fmla="*/ 3 h 102"/>
                <a:gd name="T12" fmla="*/ 86 w 86"/>
                <a:gd name="T13" fmla="*/ 6 h 102"/>
                <a:gd name="T14" fmla="*/ 84 w 86"/>
                <a:gd name="T15" fmla="*/ 60 h 102"/>
                <a:gd name="T16" fmla="*/ 62 w 86"/>
                <a:gd name="T17" fmla="*/ 67 h 102"/>
                <a:gd name="T18" fmla="*/ 36 w 86"/>
                <a:gd name="T19" fmla="*/ 66 h 102"/>
                <a:gd name="T20" fmla="*/ 36 w 86"/>
                <a:gd name="T21" fmla="*/ 66 h 102"/>
                <a:gd name="T22" fmla="*/ 28 w 86"/>
                <a:gd name="T23" fmla="*/ 60 h 102"/>
                <a:gd name="T24" fmla="*/ 8 w 86"/>
                <a:gd name="T25" fmla="*/ 98 h 102"/>
                <a:gd name="T26" fmla="*/ 4 w 86"/>
                <a:gd name="T27" fmla="*/ 102 h 102"/>
                <a:gd name="T28" fmla="*/ 0 w 86"/>
                <a:gd name="T29" fmla="*/ 4 h 102"/>
                <a:gd name="T30" fmla="*/ 52 w 86"/>
                <a:gd name="T31" fmla="*/ 56 h 102"/>
                <a:gd name="T32" fmla="*/ 61 w 86"/>
                <a:gd name="T33" fmla="*/ 61 h 102"/>
                <a:gd name="T34" fmla="*/ 52 w 86"/>
                <a:gd name="T35" fmla="*/ 53 h 102"/>
                <a:gd name="T36" fmla="*/ 52 w 86"/>
                <a:gd name="T37" fmla="*/ 42 h 102"/>
                <a:gd name="T38" fmla="*/ 61 w 86"/>
                <a:gd name="T39" fmla="*/ 28 h 102"/>
                <a:gd name="T40" fmla="*/ 52 w 86"/>
                <a:gd name="T41" fmla="*/ 42 h 102"/>
                <a:gd name="T42" fmla="*/ 61 w 86"/>
                <a:gd name="T43" fmla="*/ 52 h 102"/>
                <a:gd name="T44" fmla="*/ 71 w 86"/>
                <a:gd name="T45" fmla="*/ 37 h 102"/>
                <a:gd name="T46" fmla="*/ 71 w 86"/>
                <a:gd name="T47" fmla="*/ 49 h 102"/>
                <a:gd name="T48" fmla="*/ 79 w 86"/>
                <a:gd name="T49" fmla="*/ 55 h 102"/>
                <a:gd name="T50" fmla="*/ 71 w 86"/>
                <a:gd name="T51" fmla="*/ 49 h 102"/>
                <a:gd name="T52" fmla="*/ 71 w 86"/>
                <a:gd name="T53" fmla="*/ 25 h 102"/>
                <a:gd name="T54" fmla="*/ 80 w 86"/>
                <a:gd name="T55" fmla="*/ 34 h 102"/>
                <a:gd name="T56" fmla="*/ 71 w 86"/>
                <a:gd name="T57" fmla="*/ 25 h 102"/>
                <a:gd name="T58" fmla="*/ 67 w 86"/>
                <a:gd name="T59" fmla="*/ 16 h 102"/>
                <a:gd name="T60" fmla="*/ 61 w 86"/>
                <a:gd name="T61" fmla="*/ 28 h 102"/>
                <a:gd name="T62" fmla="*/ 38 w 86"/>
                <a:gd name="T63" fmla="*/ 30 h 102"/>
                <a:gd name="T64" fmla="*/ 46 w 86"/>
                <a:gd name="T65" fmla="*/ 18 h 102"/>
                <a:gd name="T66" fmla="*/ 38 w 86"/>
                <a:gd name="T67" fmla="*/ 30 h 102"/>
                <a:gd name="T68" fmla="*/ 38 w 86"/>
                <a:gd name="T69" fmla="*/ 42 h 102"/>
                <a:gd name="T70" fmla="*/ 39 w 86"/>
                <a:gd name="T71" fmla="*/ 52 h 102"/>
                <a:gd name="T72" fmla="*/ 44 w 86"/>
                <a:gd name="T73" fmla="*/ 51 h 102"/>
                <a:gd name="T74" fmla="*/ 46 w 86"/>
                <a:gd name="T75" fmla="*/ 48 h 102"/>
                <a:gd name="T76" fmla="*/ 46 w 86"/>
                <a:gd name="T77" fmla="*/ 42 h 102"/>
                <a:gd name="T78" fmla="*/ 38 w 86"/>
                <a:gd name="T79" fmla="*/ 30 h 102"/>
                <a:gd name="T80" fmla="*/ 28 w 86"/>
                <a:gd name="T81" fmla="*/ 43 h 102"/>
                <a:gd name="T82" fmla="*/ 38 w 86"/>
                <a:gd name="T83" fmla="*/ 18 h 102"/>
                <a:gd name="T84" fmla="*/ 28 w 86"/>
                <a:gd name="T85" fmla="*/ 10 h 102"/>
                <a:gd name="T86" fmla="*/ 38 w 86"/>
                <a:gd name="T87" fmla="*/ 18 h 102"/>
                <a:gd name="T88" fmla="*/ 28 w 86"/>
                <a:gd name="T89" fmla="*/ 43 h 102"/>
                <a:gd name="T90" fmla="*/ 18 w 86"/>
                <a:gd name="T91" fmla="*/ 57 h 102"/>
                <a:gd name="T92" fmla="*/ 28 w 86"/>
                <a:gd name="T93" fmla="*/ 54 h 102"/>
                <a:gd name="T94" fmla="*/ 18 w 86"/>
                <a:gd name="T95" fmla="*/ 46 h 102"/>
                <a:gd name="T96" fmla="*/ 9 w 86"/>
                <a:gd name="T97" fmla="*/ 37 h 102"/>
                <a:gd name="T98" fmla="*/ 9 w 86"/>
                <a:gd name="T99" fmla="*/ 49 h 102"/>
                <a:gd name="T100" fmla="*/ 28 w 86"/>
                <a:gd name="T101" fmla="*/ 31 h 102"/>
                <a:gd name="T102" fmla="*/ 18 w 86"/>
                <a:gd name="T103" fmla="*/ 23 h 102"/>
                <a:gd name="T104" fmla="*/ 18 w 86"/>
                <a:gd name="T105" fmla="*/ 23 h 102"/>
                <a:gd name="T106" fmla="*/ 9 w 86"/>
                <a:gd name="T107" fmla="*/ 17 h 102"/>
                <a:gd name="T108" fmla="*/ 18 w 86"/>
                <a:gd name="T109" fmla="*/ 2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" h="102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3" y="7"/>
                    <a:pt x="20" y="6"/>
                    <a:pt x="26" y="4"/>
                  </a:cubicBezTo>
                  <a:cubicBezTo>
                    <a:pt x="34" y="3"/>
                    <a:pt x="42" y="3"/>
                    <a:pt x="49" y="3"/>
                  </a:cubicBezTo>
                  <a:cubicBezTo>
                    <a:pt x="51" y="3"/>
                    <a:pt x="52" y="4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7" y="13"/>
                    <a:pt x="61" y="12"/>
                    <a:pt x="65" y="10"/>
                  </a:cubicBezTo>
                  <a:cubicBezTo>
                    <a:pt x="70" y="9"/>
                    <a:pt x="76" y="6"/>
                    <a:pt x="81" y="3"/>
                  </a:cubicBezTo>
                  <a:cubicBezTo>
                    <a:pt x="83" y="2"/>
                    <a:pt x="85" y="3"/>
                    <a:pt x="86" y="5"/>
                  </a:cubicBezTo>
                  <a:cubicBezTo>
                    <a:pt x="86" y="5"/>
                    <a:pt x="86" y="6"/>
                    <a:pt x="86" y="6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6" y="58"/>
                    <a:pt x="85" y="59"/>
                    <a:pt x="84" y="60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78" y="64"/>
                    <a:pt x="70" y="66"/>
                    <a:pt x="62" y="67"/>
                  </a:cubicBezTo>
                  <a:cubicBezTo>
                    <a:pt x="55" y="69"/>
                    <a:pt x="47" y="69"/>
                    <a:pt x="39" y="69"/>
                  </a:cubicBezTo>
                  <a:cubicBezTo>
                    <a:pt x="38" y="69"/>
                    <a:pt x="36" y="68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4" y="59"/>
                    <a:pt x="31" y="59"/>
                    <a:pt x="28" y="60"/>
                  </a:cubicBezTo>
                  <a:cubicBezTo>
                    <a:pt x="22" y="62"/>
                    <a:pt x="15" y="65"/>
                    <a:pt x="8" y="6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8" y="100"/>
                    <a:pt x="6" y="102"/>
                    <a:pt x="4" y="102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1" y="102"/>
                    <a:pt x="0" y="100"/>
                    <a:pt x="0" y="9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lose/>
                  <a:moveTo>
                    <a:pt x="52" y="56"/>
                  </a:moveTo>
                  <a:cubicBezTo>
                    <a:pt x="52" y="62"/>
                    <a:pt x="52" y="62"/>
                    <a:pt x="52" y="62"/>
                  </a:cubicBezTo>
                  <a:cubicBezTo>
                    <a:pt x="55" y="62"/>
                    <a:pt x="58" y="62"/>
                    <a:pt x="61" y="61"/>
                  </a:cubicBezTo>
                  <a:cubicBezTo>
                    <a:pt x="61" y="52"/>
                    <a:pt x="61" y="52"/>
                    <a:pt x="61" y="52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2" y="56"/>
                    <a:pt x="52" y="56"/>
                    <a:pt x="52" y="56"/>
                  </a:cubicBezTo>
                  <a:close/>
                  <a:moveTo>
                    <a:pt x="52" y="42"/>
                  </a:moveTo>
                  <a:cubicBezTo>
                    <a:pt x="61" y="40"/>
                    <a:pt x="61" y="40"/>
                    <a:pt x="61" y="40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42"/>
                    <a:pt x="52" y="42"/>
                    <a:pt x="52" y="42"/>
                  </a:cubicBezTo>
                  <a:close/>
                  <a:moveTo>
                    <a:pt x="61" y="40"/>
                  </a:moveTo>
                  <a:cubicBezTo>
                    <a:pt x="61" y="52"/>
                    <a:pt x="61" y="52"/>
                    <a:pt x="61" y="52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61" y="40"/>
                    <a:pt x="61" y="40"/>
                    <a:pt x="61" y="40"/>
                  </a:cubicBezTo>
                  <a:close/>
                  <a:moveTo>
                    <a:pt x="71" y="49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74" y="58"/>
                    <a:pt x="77" y="57"/>
                    <a:pt x="79" y="55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1" y="49"/>
                    <a:pt x="71" y="49"/>
                    <a:pt x="71" y="49"/>
                  </a:cubicBezTo>
                  <a:close/>
                  <a:moveTo>
                    <a:pt x="80" y="23"/>
                  </a:moveTo>
                  <a:cubicBezTo>
                    <a:pt x="71" y="25"/>
                    <a:pt x="71" y="25"/>
                    <a:pt x="71" y="25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80" y="23"/>
                    <a:pt x="80" y="23"/>
                    <a:pt x="80" y="23"/>
                  </a:cubicBezTo>
                  <a:close/>
                  <a:moveTo>
                    <a:pt x="71" y="25"/>
                  </a:moveTo>
                  <a:cubicBezTo>
                    <a:pt x="71" y="15"/>
                    <a:pt x="71" y="15"/>
                    <a:pt x="71" y="15"/>
                  </a:cubicBezTo>
                  <a:cubicBezTo>
                    <a:pt x="70" y="15"/>
                    <a:pt x="68" y="16"/>
                    <a:pt x="67" y="16"/>
                  </a:cubicBezTo>
                  <a:cubicBezTo>
                    <a:pt x="65" y="17"/>
                    <a:pt x="63" y="17"/>
                    <a:pt x="61" y="18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71" y="25"/>
                    <a:pt x="71" y="25"/>
                    <a:pt x="71" y="25"/>
                  </a:cubicBezTo>
                  <a:close/>
                  <a:moveTo>
                    <a:pt x="38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30"/>
                    <a:pt x="38" y="30"/>
                    <a:pt x="38" y="30"/>
                  </a:cubicBezTo>
                  <a:close/>
                  <a:moveTo>
                    <a:pt x="46" y="42"/>
                  </a:moveTo>
                  <a:cubicBezTo>
                    <a:pt x="38" y="42"/>
                    <a:pt x="38" y="42"/>
                    <a:pt x="38" y="4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8" y="52"/>
                    <a:pt x="38" y="52"/>
                    <a:pt x="39" y="52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41" y="52"/>
                    <a:pt x="42" y="52"/>
                    <a:pt x="44" y="51"/>
                  </a:cubicBezTo>
                  <a:cubicBezTo>
                    <a:pt x="45" y="51"/>
                    <a:pt x="46" y="51"/>
                    <a:pt x="46" y="51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2"/>
                    <a:pt x="46" y="42"/>
                    <a:pt x="46" y="42"/>
                  </a:cubicBezTo>
                  <a:close/>
                  <a:moveTo>
                    <a:pt x="38" y="42"/>
                  </a:moveTo>
                  <a:cubicBezTo>
                    <a:pt x="38" y="30"/>
                    <a:pt x="38" y="30"/>
                    <a:pt x="38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8" y="42"/>
                    <a:pt x="38" y="42"/>
                    <a:pt x="38" y="42"/>
                  </a:cubicBezTo>
                  <a:close/>
                  <a:moveTo>
                    <a:pt x="38" y="18"/>
                  </a:moveTo>
                  <a:cubicBezTo>
                    <a:pt x="38" y="9"/>
                    <a:pt x="38" y="9"/>
                    <a:pt x="38" y="9"/>
                  </a:cubicBezTo>
                  <a:cubicBezTo>
                    <a:pt x="34" y="10"/>
                    <a:pt x="31" y="10"/>
                    <a:pt x="28" y="1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8" y="18"/>
                    <a:pt x="38" y="18"/>
                    <a:pt x="38" y="18"/>
                  </a:cubicBezTo>
                  <a:close/>
                  <a:moveTo>
                    <a:pt x="28" y="54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21" y="56"/>
                    <a:pt x="24" y="55"/>
                    <a:pt x="27" y="54"/>
                  </a:cubicBezTo>
                  <a:cubicBezTo>
                    <a:pt x="27" y="54"/>
                    <a:pt x="27" y="54"/>
                    <a:pt x="28" y="54"/>
                  </a:cubicBezTo>
                  <a:close/>
                  <a:moveTo>
                    <a:pt x="9" y="49"/>
                  </a:moveTo>
                  <a:cubicBezTo>
                    <a:pt x="18" y="46"/>
                    <a:pt x="18" y="46"/>
                    <a:pt x="18" y="46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3"/>
                    <a:pt x="9" y="46"/>
                    <a:pt x="9" y="49"/>
                  </a:cubicBezTo>
                  <a:close/>
                  <a:moveTo>
                    <a:pt x="18" y="35"/>
                  </a:moveTo>
                  <a:cubicBezTo>
                    <a:pt x="28" y="31"/>
                    <a:pt x="28" y="31"/>
                    <a:pt x="28" y="31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35"/>
                    <a:pt x="18" y="35"/>
                    <a:pt x="18" y="35"/>
                  </a:cubicBezTo>
                  <a:close/>
                  <a:moveTo>
                    <a:pt x="18" y="2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5" y="14"/>
                    <a:pt x="12" y="15"/>
                    <a:pt x="9" y="17"/>
                  </a:cubicBezTo>
                  <a:cubicBezTo>
                    <a:pt x="9" y="20"/>
                    <a:pt x="9" y="22"/>
                    <a:pt x="9" y="2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rgbClr val="29304A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椭圆 25"/>
            <p:cNvSpPr/>
            <p:nvPr/>
          </p:nvSpPr>
          <p:spPr>
            <a:xfrm>
              <a:off x="6990523" y="1921057"/>
              <a:ext cx="927652" cy="927652"/>
            </a:xfrm>
            <a:prstGeom prst="ellipse">
              <a:avLst/>
            </a:prstGeom>
            <a:noFill/>
            <a:ln>
              <a:solidFill>
                <a:srgbClr val="293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493942" y="301083"/>
            <a:ext cx="2231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HD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0586" y="4138212"/>
            <a:ext cx="31334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73083" y="4165201"/>
            <a:ext cx="27989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Tai,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>
            <a:extLst>
              <a:ext uri="{FF2B5EF4-FFF2-40B4-BE49-F238E27FC236}">
                <a16:creationId xmlns:a16="http://schemas.microsoft.com/office/drawing/2014/main" id="{C4D87905-0D69-494E-8259-AC03FD958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551" y="333031"/>
            <a:ext cx="10314878" cy="646331"/>
          </a:xfrm>
          <a:prstGeom prst="rect">
            <a:avLst/>
          </a:prstGeom>
          <a:solidFill>
            <a:srgbClr val="DC5D3D"/>
          </a:solidFill>
          <a:ln w="9525">
            <a:solidFill>
              <a:srgbClr val="C1784C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Truyện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Thầy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bói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xem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voi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truyện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kể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như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thế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 ?</a:t>
            </a:r>
            <a:endParaRPr lang="en-US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84128093-6B15-4362-8AFB-3E163C7BAFA8}"/>
              </a:ext>
            </a:extLst>
          </p:cNvPr>
          <p:cNvGrpSpPr/>
          <p:nvPr/>
        </p:nvGrpSpPr>
        <p:grpSpPr>
          <a:xfrm>
            <a:off x="4585660" y="2253978"/>
            <a:ext cx="2987428" cy="3031323"/>
            <a:chOff x="4586392" y="2495791"/>
            <a:chExt cx="2987428" cy="3031323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F786649-3034-4C41-9DC5-C4D56586F5C9}"/>
                </a:ext>
              </a:extLst>
            </p:cNvPr>
            <p:cNvGrpSpPr/>
            <p:nvPr/>
          </p:nvGrpSpPr>
          <p:grpSpPr>
            <a:xfrm>
              <a:off x="4586392" y="2495791"/>
              <a:ext cx="2987428" cy="3031323"/>
              <a:chOff x="3956783" y="1326432"/>
              <a:chExt cx="4380166" cy="4444523"/>
            </a:xfrm>
          </p:grpSpPr>
          <p:sp>
            <p:nvSpPr>
              <p:cNvPr id="9" name="下箭头 30">
                <a:extLst>
                  <a:ext uri="{FF2B5EF4-FFF2-40B4-BE49-F238E27FC236}">
                    <a16:creationId xmlns:a16="http://schemas.microsoft.com/office/drawing/2014/main" id="{73DD4C91-024E-47AF-8748-607F6F170C6B}"/>
                  </a:ext>
                </a:extLst>
              </p:cNvPr>
              <p:cNvSpPr/>
              <p:nvPr/>
            </p:nvSpPr>
            <p:spPr>
              <a:xfrm rot="18959146">
                <a:off x="3992907" y="1326432"/>
                <a:ext cx="2412075" cy="2514600"/>
              </a:xfrm>
              <a:prstGeom prst="downArrow">
                <a:avLst/>
              </a:prstGeom>
              <a:solidFill>
                <a:srgbClr val="DC5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latin typeface="汉仪黑荔枝体简" panose="00020600040101010101" pitchFamily="18" charset="-122"/>
                  <a:ea typeface="汉仪黑荔枝体简" panose="00020600040101010101" pitchFamily="18" charset="-122"/>
                </a:endParaRPr>
              </a:p>
            </p:txBody>
          </p:sp>
          <p:sp>
            <p:nvSpPr>
              <p:cNvPr id="10" name="下箭头 34">
                <a:extLst>
                  <a:ext uri="{FF2B5EF4-FFF2-40B4-BE49-F238E27FC236}">
                    <a16:creationId xmlns:a16="http://schemas.microsoft.com/office/drawing/2014/main" id="{42E3E5D5-437B-485E-A8FD-0FCB45A72667}"/>
                  </a:ext>
                </a:extLst>
              </p:cNvPr>
              <p:cNvSpPr/>
              <p:nvPr/>
            </p:nvSpPr>
            <p:spPr>
              <a:xfrm rot="18959146">
                <a:off x="3956783" y="3243624"/>
                <a:ext cx="2412075" cy="2514600"/>
              </a:xfrm>
              <a:prstGeom prst="downArrow">
                <a:avLst/>
              </a:prstGeom>
              <a:solidFill>
                <a:srgbClr val="DC5D3D">
                  <a:alpha val="70000"/>
                </a:srgbClr>
              </a:solidFill>
              <a:ln>
                <a:noFill/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latin typeface="汉仪黑荔枝体简" panose="00020600040101010101" pitchFamily="18" charset="-122"/>
                  <a:ea typeface="汉仪黑荔枝体简" panose="00020600040101010101" pitchFamily="18" charset="-122"/>
                </a:endParaRPr>
              </a:p>
            </p:txBody>
          </p:sp>
          <p:sp>
            <p:nvSpPr>
              <p:cNvPr id="11" name="下箭头 35">
                <a:extLst>
                  <a:ext uri="{FF2B5EF4-FFF2-40B4-BE49-F238E27FC236}">
                    <a16:creationId xmlns:a16="http://schemas.microsoft.com/office/drawing/2014/main" id="{31AF4AAE-F6E9-436E-A11F-AEE0FEE442C7}"/>
                  </a:ext>
                </a:extLst>
              </p:cNvPr>
              <p:cNvSpPr/>
              <p:nvPr/>
            </p:nvSpPr>
            <p:spPr>
              <a:xfrm rot="18959146">
                <a:off x="5879355" y="3256355"/>
                <a:ext cx="2412075" cy="2514600"/>
              </a:xfrm>
              <a:prstGeom prst="downArrow">
                <a:avLst/>
              </a:prstGeom>
              <a:solidFill>
                <a:srgbClr val="DC5D3D"/>
              </a:solidFill>
              <a:ln>
                <a:noFill/>
              </a:ln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latin typeface="汉仪黑荔枝体简" panose="00020600040101010101" pitchFamily="18" charset="-122"/>
                  <a:ea typeface="汉仪黑荔枝体简" panose="00020600040101010101" pitchFamily="18" charset="-122"/>
                </a:endParaRPr>
              </a:p>
            </p:txBody>
          </p:sp>
          <p:sp>
            <p:nvSpPr>
              <p:cNvPr id="12" name="下箭头 36">
                <a:extLst>
                  <a:ext uri="{FF2B5EF4-FFF2-40B4-BE49-F238E27FC236}">
                    <a16:creationId xmlns:a16="http://schemas.microsoft.com/office/drawing/2014/main" id="{95E0AA46-C5D6-4D98-912E-F5585AB65418}"/>
                  </a:ext>
                </a:extLst>
              </p:cNvPr>
              <p:cNvSpPr/>
              <p:nvPr/>
            </p:nvSpPr>
            <p:spPr>
              <a:xfrm rot="18959146">
                <a:off x="5924875" y="1370263"/>
                <a:ext cx="2412074" cy="2514599"/>
              </a:xfrm>
              <a:prstGeom prst="downArrow">
                <a:avLst/>
              </a:prstGeom>
              <a:solidFill>
                <a:srgbClr val="DC5D3D">
                  <a:alpha val="70000"/>
                </a:srgbClr>
              </a:solidFill>
              <a:ln>
                <a:noFill/>
              </a:ln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 dirty="0">
                  <a:latin typeface="汉仪黑荔枝体简" panose="00020600040101010101" pitchFamily="18" charset="-122"/>
                  <a:ea typeface="汉仪黑荔枝体简" panose="00020600040101010101" pitchFamily="18" charset="-122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938B99E-D811-4CD0-B7A8-25C971455E32}"/>
                </a:ext>
              </a:extLst>
            </p:cNvPr>
            <p:cNvSpPr txBox="1"/>
            <p:nvPr/>
          </p:nvSpPr>
          <p:spPr>
            <a:xfrm>
              <a:off x="5224037" y="3151405"/>
              <a:ext cx="7370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400" b="1" dirty="0" smtClean="0">
                  <a:solidFill>
                    <a:schemeClr val="bg1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</a:rPr>
                <a:t>A</a:t>
              </a:r>
              <a:endParaRPr lang="zh-CN" altLang="en-US" sz="4400" b="1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AF5B91A-44B6-4CF3-9628-8B7554F53AEF}"/>
                </a:ext>
              </a:extLst>
            </p:cNvPr>
            <p:cNvSpPr txBox="1"/>
            <p:nvPr/>
          </p:nvSpPr>
          <p:spPr>
            <a:xfrm>
              <a:off x="5200684" y="4012008"/>
              <a:ext cx="8798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 smtClean="0">
                  <a:solidFill>
                    <a:schemeClr val="bg1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</a:rPr>
                <a:t>C</a:t>
              </a:r>
              <a:endParaRPr lang="zh-CN" altLang="en-US" sz="4400" b="1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40FC793-C860-4455-8CD9-7F503FD829C6}"/>
                </a:ext>
              </a:extLst>
            </p:cNvPr>
            <p:cNvSpPr txBox="1"/>
            <p:nvPr/>
          </p:nvSpPr>
          <p:spPr>
            <a:xfrm>
              <a:off x="6085246" y="3147694"/>
              <a:ext cx="96115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 smtClean="0">
                  <a:solidFill>
                    <a:schemeClr val="bg1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</a:rPr>
                <a:t>B</a:t>
              </a:r>
              <a:endParaRPr lang="zh-CN" altLang="en-US" sz="4400" b="1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5F75213-619E-4D5C-9072-EC8D8DD35C36}"/>
                </a:ext>
              </a:extLst>
            </p:cNvPr>
            <p:cNvSpPr txBox="1"/>
            <p:nvPr/>
          </p:nvSpPr>
          <p:spPr>
            <a:xfrm>
              <a:off x="6112551" y="4041418"/>
              <a:ext cx="9471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 smtClean="0">
                  <a:solidFill>
                    <a:schemeClr val="bg1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</a:rPr>
                <a:t>D</a:t>
              </a:r>
              <a:endParaRPr lang="zh-CN" altLang="en-US" sz="4400" b="1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endParaRPr>
            </a:p>
          </p:txBody>
        </p:sp>
      </p:grpSp>
      <p:sp>
        <p:nvSpPr>
          <p:cNvPr id="15" name="文本框 18">
            <a:extLst>
              <a:ext uri="{FF2B5EF4-FFF2-40B4-BE49-F238E27FC236}">
                <a16:creationId xmlns:a16="http://schemas.microsoft.com/office/drawing/2014/main" id="{D0C89D39-E8AF-4AAB-B4FE-1CD777865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040" y="2218959"/>
            <a:ext cx="31276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3200" dirty="0" err="1" smtClean="0">
                <a:latin typeface="Times New Roman" pitchFamily="18" charset="0"/>
                <a:ea typeface="Calibri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Calibri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Calibri" charset="0"/>
                <a:cs typeface="Times New Roman" pitchFamily="18" charset="0"/>
              </a:rPr>
              <a:t>chất</a:t>
            </a:r>
            <a:r>
              <a:rPr lang="en-US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Calibri" charset="0"/>
                <a:cs typeface="Times New Roman" pitchFamily="18" charset="0"/>
              </a:rPr>
              <a:t>gây</a:t>
            </a:r>
            <a:r>
              <a:rPr lang="en-US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Calibri" charset="0"/>
                <a:cs typeface="Times New Roman" pitchFamily="18" charset="0"/>
              </a:rPr>
              <a:t>cười</a:t>
            </a:r>
            <a:r>
              <a:rPr lang="en-US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71679" y="2118067"/>
            <a:ext cx="44158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ea typeface="Calibri" charset="0"/>
                <a:cs typeface="Times New Roman" pitchFamily="18" charset="0"/>
              </a:rPr>
              <a:t>Vừa</a:t>
            </a:r>
            <a:r>
              <a:rPr lang="en-US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Calibri" charset="0"/>
                <a:cs typeface="Times New Roman" pitchFamily="18" charset="0"/>
              </a:rPr>
              <a:t>gây</a:t>
            </a:r>
            <a:r>
              <a:rPr lang="en-US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Calibri" charset="0"/>
                <a:cs typeface="Times New Roman" pitchFamily="18" charset="0"/>
              </a:rPr>
              <a:t>cười</a:t>
            </a:r>
            <a:r>
              <a:rPr lang="en-US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Calibri" charset="0"/>
                <a:cs typeface="Times New Roman" pitchFamily="18" charset="0"/>
              </a:rPr>
              <a:t>vừa</a:t>
            </a:r>
            <a:r>
              <a:rPr lang="en-US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Calibri" charset="0"/>
                <a:cs typeface="Times New Roman" pitchFamily="18" charset="0"/>
              </a:rPr>
              <a:t>phê</a:t>
            </a:r>
            <a:r>
              <a:rPr lang="en-US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Calibri" charset="0"/>
                <a:cs typeface="Times New Roman" pitchFamily="18" charset="0"/>
              </a:rPr>
              <a:t>phán</a:t>
            </a:r>
            <a:r>
              <a:rPr lang="en-US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Calibri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Calibri" charset="0"/>
                <a:cs typeface="Times New Roman" pitchFamily="18" charset="0"/>
              </a:rPr>
              <a:t>thói</a:t>
            </a:r>
            <a:r>
              <a:rPr lang="en-US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Calibri" charset="0"/>
                <a:cs typeface="Times New Roman" pitchFamily="18" charset="0"/>
              </a:rPr>
              <a:t>quen</a:t>
            </a:r>
            <a:r>
              <a:rPr lang="en-US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Calibri" charset="0"/>
                <a:cs typeface="Times New Roman" pitchFamily="18" charset="0"/>
              </a:rPr>
              <a:t>xấu</a:t>
            </a:r>
            <a:r>
              <a:rPr lang="en-US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2527" y="4448668"/>
            <a:ext cx="33676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Đưa ra bài học về cách xem xét sự vật, hiện tượng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91746" y="4392914"/>
            <a:ext cx="37047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Kể về một câu chuyện thường ngày.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6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25" grpId="0"/>
      <p:bldP spid="26" grpId="0"/>
      <p:bldP spid="26" grpId="1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>
            <a:extLst>
              <a:ext uri="{FF2B5EF4-FFF2-40B4-BE49-F238E27FC236}">
                <a16:creationId xmlns:a16="http://schemas.microsoft.com/office/drawing/2014/main" id="{C4D87905-0D69-494E-8259-AC03FD958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551" y="333031"/>
            <a:ext cx="10314878" cy="1200329"/>
          </a:xfrm>
          <a:prstGeom prst="rect">
            <a:avLst/>
          </a:prstGeom>
          <a:solidFill>
            <a:srgbClr val="DC5D3D"/>
          </a:solidFill>
          <a:ln w="9525">
            <a:solidFill>
              <a:srgbClr val="C1784C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sz="3600" b="1" dirty="0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Cả năm thầy bói đều có chung một sai lầm gì khi miêu tả voi ?</a:t>
            </a:r>
            <a:endParaRPr lang="en-US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84128093-6B15-4362-8AFB-3E163C7BAFA8}"/>
              </a:ext>
            </a:extLst>
          </p:cNvPr>
          <p:cNvGrpSpPr/>
          <p:nvPr/>
        </p:nvGrpSpPr>
        <p:grpSpPr>
          <a:xfrm>
            <a:off x="4585660" y="2633112"/>
            <a:ext cx="2987428" cy="3031323"/>
            <a:chOff x="4586392" y="2495791"/>
            <a:chExt cx="2987428" cy="3031323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F786649-3034-4C41-9DC5-C4D56586F5C9}"/>
                </a:ext>
              </a:extLst>
            </p:cNvPr>
            <p:cNvGrpSpPr/>
            <p:nvPr/>
          </p:nvGrpSpPr>
          <p:grpSpPr>
            <a:xfrm>
              <a:off x="4586392" y="2495791"/>
              <a:ext cx="2987428" cy="3031323"/>
              <a:chOff x="3956783" y="1326432"/>
              <a:chExt cx="4380166" cy="4444523"/>
            </a:xfrm>
          </p:grpSpPr>
          <p:sp>
            <p:nvSpPr>
              <p:cNvPr id="9" name="下箭头 30">
                <a:extLst>
                  <a:ext uri="{FF2B5EF4-FFF2-40B4-BE49-F238E27FC236}">
                    <a16:creationId xmlns:a16="http://schemas.microsoft.com/office/drawing/2014/main" id="{73DD4C91-024E-47AF-8748-607F6F170C6B}"/>
                  </a:ext>
                </a:extLst>
              </p:cNvPr>
              <p:cNvSpPr/>
              <p:nvPr/>
            </p:nvSpPr>
            <p:spPr>
              <a:xfrm rot="18959146">
                <a:off x="3992907" y="1326432"/>
                <a:ext cx="2412075" cy="2514600"/>
              </a:xfrm>
              <a:prstGeom prst="downArrow">
                <a:avLst/>
              </a:prstGeom>
              <a:solidFill>
                <a:srgbClr val="DC5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latin typeface="汉仪黑荔枝体简" panose="00020600040101010101" pitchFamily="18" charset="-122"/>
                  <a:ea typeface="汉仪黑荔枝体简" panose="00020600040101010101" pitchFamily="18" charset="-122"/>
                </a:endParaRPr>
              </a:p>
            </p:txBody>
          </p:sp>
          <p:sp>
            <p:nvSpPr>
              <p:cNvPr id="10" name="下箭头 34">
                <a:extLst>
                  <a:ext uri="{FF2B5EF4-FFF2-40B4-BE49-F238E27FC236}">
                    <a16:creationId xmlns:a16="http://schemas.microsoft.com/office/drawing/2014/main" id="{42E3E5D5-437B-485E-A8FD-0FCB45A72667}"/>
                  </a:ext>
                </a:extLst>
              </p:cNvPr>
              <p:cNvSpPr/>
              <p:nvPr/>
            </p:nvSpPr>
            <p:spPr>
              <a:xfrm rot="18959146">
                <a:off x="3956783" y="3243624"/>
                <a:ext cx="2412075" cy="2514600"/>
              </a:xfrm>
              <a:prstGeom prst="downArrow">
                <a:avLst/>
              </a:prstGeom>
              <a:solidFill>
                <a:srgbClr val="DC5D3D">
                  <a:alpha val="70000"/>
                </a:srgbClr>
              </a:solidFill>
              <a:ln>
                <a:noFill/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latin typeface="汉仪黑荔枝体简" panose="00020600040101010101" pitchFamily="18" charset="-122"/>
                  <a:ea typeface="汉仪黑荔枝体简" panose="00020600040101010101" pitchFamily="18" charset="-122"/>
                </a:endParaRPr>
              </a:p>
            </p:txBody>
          </p:sp>
          <p:sp>
            <p:nvSpPr>
              <p:cNvPr id="11" name="下箭头 35">
                <a:extLst>
                  <a:ext uri="{FF2B5EF4-FFF2-40B4-BE49-F238E27FC236}">
                    <a16:creationId xmlns:a16="http://schemas.microsoft.com/office/drawing/2014/main" id="{31AF4AAE-F6E9-436E-A11F-AEE0FEE442C7}"/>
                  </a:ext>
                </a:extLst>
              </p:cNvPr>
              <p:cNvSpPr/>
              <p:nvPr/>
            </p:nvSpPr>
            <p:spPr>
              <a:xfrm rot="18959146">
                <a:off x="5879355" y="3256355"/>
                <a:ext cx="2412075" cy="2514600"/>
              </a:xfrm>
              <a:prstGeom prst="downArrow">
                <a:avLst/>
              </a:prstGeom>
              <a:solidFill>
                <a:srgbClr val="DC5D3D"/>
              </a:solidFill>
              <a:ln>
                <a:noFill/>
              </a:ln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latin typeface="汉仪黑荔枝体简" panose="00020600040101010101" pitchFamily="18" charset="-122"/>
                  <a:ea typeface="汉仪黑荔枝体简" panose="00020600040101010101" pitchFamily="18" charset="-122"/>
                </a:endParaRPr>
              </a:p>
            </p:txBody>
          </p:sp>
          <p:sp>
            <p:nvSpPr>
              <p:cNvPr id="12" name="下箭头 36">
                <a:extLst>
                  <a:ext uri="{FF2B5EF4-FFF2-40B4-BE49-F238E27FC236}">
                    <a16:creationId xmlns:a16="http://schemas.microsoft.com/office/drawing/2014/main" id="{95E0AA46-C5D6-4D98-912E-F5585AB65418}"/>
                  </a:ext>
                </a:extLst>
              </p:cNvPr>
              <p:cNvSpPr/>
              <p:nvPr/>
            </p:nvSpPr>
            <p:spPr>
              <a:xfrm rot="18959146">
                <a:off x="5924875" y="1370263"/>
                <a:ext cx="2412074" cy="2514599"/>
              </a:xfrm>
              <a:prstGeom prst="downArrow">
                <a:avLst/>
              </a:prstGeom>
              <a:solidFill>
                <a:srgbClr val="DC5D3D">
                  <a:alpha val="70000"/>
                </a:srgbClr>
              </a:solidFill>
              <a:ln>
                <a:noFill/>
              </a:ln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 dirty="0">
                  <a:latin typeface="汉仪黑荔枝体简" panose="00020600040101010101" pitchFamily="18" charset="-122"/>
                  <a:ea typeface="汉仪黑荔枝体简" panose="00020600040101010101" pitchFamily="18" charset="-122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938B99E-D811-4CD0-B7A8-25C971455E32}"/>
                </a:ext>
              </a:extLst>
            </p:cNvPr>
            <p:cNvSpPr txBox="1"/>
            <p:nvPr/>
          </p:nvSpPr>
          <p:spPr>
            <a:xfrm>
              <a:off x="5224037" y="3151405"/>
              <a:ext cx="7370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400" b="1" dirty="0" smtClean="0">
                  <a:solidFill>
                    <a:schemeClr val="bg1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</a:rPr>
                <a:t>A</a:t>
              </a:r>
              <a:endParaRPr lang="zh-CN" altLang="en-US" sz="4400" b="1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AF5B91A-44B6-4CF3-9628-8B7554F53AEF}"/>
                </a:ext>
              </a:extLst>
            </p:cNvPr>
            <p:cNvSpPr txBox="1"/>
            <p:nvPr/>
          </p:nvSpPr>
          <p:spPr>
            <a:xfrm>
              <a:off x="5200684" y="4012008"/>
              <a:ext cx="8798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 smtClean="0">
                  <a:solidFill>
                    <a:schemeClr val="bg1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</a:rPr>
                <a:t>C</a:t>
              </a:r>
              <a:endParaRPr lang="zh-CN" altLang="en-US" sz="4400" b="1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40FC793-C860-4455-8CD9-7F503FD829C6}"/>
                </a:ext>
              </a:extLst>
            </p:cNvPr>
            <p:cNvSpPr txBox="1"/>
            <p:nvPr/>
          </p:nvSpPr>
          <p:spPr>
            <a:xfrm>
              <a:off x="6085246" y="3147694"/>
              <a:ext cx="96115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 smtClean="0">
                  <a:solidFill>
                    <a:schemeClr val="bg1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</a:rPr>
                <a:t>B</a:t>
              </a:r>
              <a:endParaRPr lang="zh-CN" altLang="en-US" sz="4400" b="1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5F75213-619E-4D5C-9072-EC8D8DD35C36}"/>
                </a:ext>
              </a:extLst>
            </p:cNvPr>
            <p:cNvSpPr txBox="1"/>
            <p:nvPr/>
          </p:nvSpPr>
          <p:spPr>
            <a:xfrm>
              <a:off x="6112551" y="4041418"/>
              <a:ext cx="9471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 smtClean="0">
                  <a:solidFill>
                    <a:schemeClr val="bg1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</a:rPr>
                <a:t>D</a:t>
              </a:r>
              <a:endParaRPr lang="zh-CN" altLang="en-US" sz="4400" b="1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endParaRPr>
            </a:p>
          </p:txBody>
        </p:sp>
      </p:grpSp>
      <p:sp>
        <p:nvSpPr>
          <p:cNvPr id="15" name="文本框 18">
            <a:extLst>
              <a:ext uri="{FF2B5EF4-FFF2-40B4-BE49-F238E27FC236}">
                <a16:creationId xmlns:a16="http://schemas.microsoft.com/office/drawing/2014/main" id="{D0C89D39-E8AF-4AAB-B4FE-1CD777865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795" y="2419677"/>
            <a:ext cx="310538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Đều sờ chung một con voi.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71679" y="2497201"/>
            <a:ext cx="44158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Đều bị khiếm thị nên nh</a:t>
            </a:r>
            <a:r>
              <a:rPr lang="pt-BR" sz="3200" dirty="0" smtClean="0">
                <a:latin typeface="Calibri"/>
                <a:ea typeface="Calibri" charset="0"/>
                <a:cs typeface="Times New Roman" pitchFamily="18" charset="0"/>
              </a:rPr>
              <a:t>ì</a:t>
            </a:r>
            <a:r>
              <a:rPr lang="pt-BR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n không rõ.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2527" y="4448668"/>
            <a:ext cx="33676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Không biết nghe ý kiến người kh</a:t>
            </a:r>
            <a:r>
              <a:rPr lang="pt-BR" sz="3200" dirty="0" smtClean="0">
                <a:latin typeface="Calibri"/>
                <a:ea typeface="Calibri" charset="0"/>
                <a:cs typeface="Times New Roman" pitchFamily="18" charset="0"/>
              </a:rPr>
              <a:t>á</a:t>
            </a:r>
            <a:r>
              <a:rPr lang="pt-BR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c.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91746" y="4772048"/>
            <a:ext cx="37047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Chỉ sờ một bộ phận m</a:t>
            </a:r>
            <a:r>
              <a:rPr lang="pt-BR" sz="3200" dirty="0" smtClean="0">
                <a:latin typeface="Calibri"/>
                <a:ea typeface="Calibri" charset="0"/>
                <a:cs typeface="Times New Roman" pitchFamily="18" charset="0"/>
              </a:rPr>
              <a:t>à</a:t>
            </a:r>
            <a:r>
              <a:rPr lang="pt-BR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 lại kh</a:t>
            </a:r>
            <a:r>
              <a:rPr lang="pt-BR" sz="3200" dirty="0" smtClean="0">
                <a:latin typeface="Calibri"/>
                <a:ea typeface="Calibri" charset="0"/>
                <a:cs typeface="Times New Roman" pitchFamily="18" charset="0"/>
              </a:rPr>
              <a:t>á</a:t>
            </a:r>
            <a:r>
              <a:rPr lang="pt-BR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i qu</a:t>
            </a:r>
            <a:r>
              <a:rPr lang="pt-BR" sz="3200" dirty="0" smtClean="0">
                <a:latin typeface="Calibri"/>
                <a:ea typeface="Calibri" charset="0"/>
                <a:cs typeface="Times New Roman" pitchFamily="18" charset="0"/>
              </a:rPr>
              <a:t>á</a:t>
            </a:r>
            <a:r>
              <a:rPr lang="pt-BR" sz="32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t chung về cả con vật.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6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25" grpId="0"/>
      <p:bldP spid="26" grpId="0"/>
      <p:bldP spid="27" grpId="0"/>
      <p:bldP spid="2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>
            <a:extLst>
              <a:ext uri="{FF2B5EF4-FFF2-40B4-BE49-F238E27FC236}">
                <a16:creationId xmlns:a16="http://schemas.microsoft.com/office/drawing/2014/main" id="{C4D87905-0D69-494E-8259-AC03FD958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551" y="333031"/>
            <a:ext cx="10314878" cy="646331"/>
          </a:xfrm>
          <a:prstGeom prst="rect">
            <a:avLst/>
          </a:prstGeom>
          <a:solidFill>
            <a:srgbClr val="DC5D3D"/>
          </a:solidFill>
          <a:ln w="9525">
            <a:solidFill>
              <a:srgbClr val="C1784C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sz="3600" b="1" dirty="0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B</a:t>
            </a:r>
            <a:r>
              <a:rPr lang="pt-BR" sz="3600" b="1" dirty="0" smtClean="0">
                <a:solidFill>
                  <a:schemeClr val="bg1"/>
                </a:solidFill>
                <a:latin typeface="Calibri"/>
                <a:ea typeface="Calibri" charset="0"/>
                <a:cs typeface="Times New Roman" pitchFamily="18" charset="0"/>
              </a:rPr>
              <a:t>à</a:t>
            </a:r>
            <a:r>
              <a:rPr lang="pt-BR" sz="3600" b="1" dirty="0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i học ch</a:t>
            </a:r>
            <a:r>
              <a:rPr lang="pt-BR" sz="3600" b="1" dirty="0" smtClean="0">
                <a:solidFill>
                  <a:schemeClr val="bg1"/>
                </a:solidFill>
                <a:latin typeface="Calibri"/>
                <a:ea typeface="Calibri" charset="0"/>
                <a:cs typeface="Times New Roman" pitchFamily="18" charset="0"/>
              </a:rPr>
              <a:t>í</a:t>
            </a:r>
            <a:r>
              <a:rPr lang="pt-BR" sz="3600" b="1" dirty="0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nh của truyện </a:t>
            </a:r>
            <a:r>
              <a:rPr lang="pt-BR" sz="3600" b="1" i="1" dirty="0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Thầy b</a:t>
            </a:r>
            <a:r>
              <a:rPr lang="pt-BR" sz="3600" b="1" i="1" dirty="0" smtClean="0">
                <a:solidFill>
                  <a:schemeClr val="bg1"/>
                </a:solidFill>
                <a:latin typeface="Calibri"/>
                <a:ea typeface="Calibri" charset="0"/>
                <a:cs typeface="Times New Roman" pitchFamily="18" charset="0"/>
              </a:rPr>
              <a:t>ó</a:t>
            </a:r>
            <a:r>
              <a:rPr lang="pt-BR" sz="3600" b="1" i="1" dirty="0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i xem voi</a:t>
            </a:r>
            <a:r>
              <a:rPr lang="pt-BR" sz="3600" b="1" dirty="0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 l</a:t>
            </a:r>
            <a:r>
              <a:rPr lang="pt-BR" sz="3600" b="1" dirty="0" smtClean="0">
                <a:solidFill>
                  <a:schemeClr val="bg1"/>
                </a:solidFill>
                <a:latin typeface="Calibri"/>
                <a:ea typeface="Calibri" charset="0"/>
                <a:cs typeface="Times New Roman" pitchFamily="18" charset="0"/>
              </a:rPr>
              <a:t>à</a:t>
            </a:r>
            <a:r>
              <a:rPr lang="pt-BR" sz="3600" b="1" dirty="0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 g</a:t>
            </a:r>
            <a:r>
              <a:rPr lang="pt-BR" sz="3600" b="1" dirty="0" smtClean="0">
                <a:solidFill>
                  <a:schemeClr val="bg1"/>
                </a:solidFill>
                <a:latin typeface="Calibri"/>
                <a:ea typeface="Calibri" charset="0"/>
                <a:cs typeface="Times New Roman" pitchFamily="18" charset="0"/>
              </a:rPr>
              <a:t>ì</a:t>
            </a:r>
            <a:r>
              <a:rPr lang="pt-BR" sz="3600" b="1" dirty="0" smtClean="0">
                <a:solidFill>
                  <a:schemeClr val="bg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 ?</a:t>
            </a:r>
            <a:endParaRPr lang="en-US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84128093-6B15-4362-8AFB-3E163C7BAFA8}"/>
              </a:ext>
            </a:extLst>
          </p:cNvPr>
          <p:cNvGrpSpPr/>
          <p:nvPr/>
        </p:nvGrpSpPr>
        <p:grpSpPr>
          <a:xfrm>
            <a:off x="4585660" y="2488149"/>
            <a:ext cx="2987428" cy="3031323"/>
            <a:chOff x="4586392" y="2495791"/>
            <a:chExt cx="2987428" cy="3031323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F786649-3034-4C41-9DC5-C4D56586F5C9}"/>
                </a:ext>
              </a:extLst>
            </p:cNvPr>
            <p:cNvGrpSpPr/>
            <p:nvPr/>
          </p:nvGrpSpPr>
          <p:grpSpPr>
            <a:xfrm>
              <a:off x="4586392" y="2495791"/>
              <a:ext cx="2987428" cy="3031323"/>
              <a:chOff x="3956783" y="1326432"/>
              <a:chExt cx="4380166" cy="4444523"/>
            </a:xfrm>
          </p:grpSpPr>
          <p:sp>
            <p:nvSpPr>
              <p:cNvPr id="9" name="下箭头 30">
                <a:extLst>
                  <a:ext uri="{FF2B5EF4-FFF2-40B4-BE49-F238E27FC236}">
                    <a16:creationId xmlns:a16="http://schemas.microsoft.com/office/drawing/2014/main" id="{73DD4C91-024E-47AF-8748-607F6F170C6B}"/>
                  </a:ext>
                </a:extLst>
              </p:cNvPr>
              <p:cNvSpPr/>
              <p:nvPr/>
            </p:nvSpPr>
            <p:spPr>
              <a:xfrm rot="18959146">
                <a:off x="3992907" y="1326432"/>
                <a:ext cx="2412075" cy="2514600"/>
              </a:xfrm>
              <a:prstGeom prst="downArrow">
                <a:avLst/>
              </a:prstGeom>
              <a:solidFill>
                <a:srgbClr val="DC5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latin typeface="汉仪黑荔枝体简" panose="00020600040101010101" pitchFamily="18" charset="-122"/>
                  <a:ea typeface="汉仪黑荔枝体简" panose="00020600040101010101" pitchFamily="18" charset="-122"/>
                </a:endParaRPr>
              </a:p>
            </p:txBody>
          </p:sp>
          <p:sp>
            <p:nvSpPr>
              <p:cNvPr id="10" name="下箭头 34">
                <a:extLst>
                  <a:ext uri="{FF2B5EF4-FFF2-40B4-BE49-F238E27FC236}">
                    <a16:creationId xmlns:a16="http://schemas.microsoft.com/office/drawing/2014/main" id="{42E3E5D5-437B-485E-A8FD-0FCB45A72667}"/>
                  </a:ext>
                </a:extLst>
              </p:cNvPr>
              <p:cNvSpPr/>
              <p:nvPr/>
            </p:nvSpPr>
            <p:spPr>
              <a:xfrm rot="18959146">
                <a:off x="3956783" y="3243624"/>
                <a:ext cx="2412075" cy="2514600"/>
              </a:xfrm>
              <a:prstGeom prst="downArrow">
                <a:avLst/>
              </a:prstGeom>
              <a:solidFill>
                <a:srgbClr val="DC5D3D">
                  <a:alpha val="70000"/>
                </a:srgbClr>
              </a:solidFill>
              <a:ln>
                <a:noFill/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latin typeface="汉仪黑荔枝体简" panose="00020600040101010101" pitchFamily="18" charset="-122"/>
                  <a:ea typeface="汉仪黑荔枝体简" panose="00020600040101010101" pitchFamily="18" charset="-122"/>
                </a:endParaRPr>
              </a:p>
            </p:txBody>
          </p:sp>
          <p:sp>
            <p:nvSpPr>
              <p:cNvPr id="11" name="下箭头 35">
                <a:extLst>
                  <a:ext uri="{FF2B5EF4-FFF2-40B4-BE49-F238E27FC236}">
                    <a16:creationId xmlns:a16="http://schemas.microsoft.com/office/drawing/2014/main" id="{31AF4AAE-F6E9-436E-A11F-AEE0FEE442C7}"/>
                  </a:ext>
                </a:extLst>
              </p:cNvPr>
              <p:cNvSpPr/>
              <p:nvPr/>
            </p:nvSpPr>
            <p:spPr>
              <a:xfrm rot="18959146">
                <a:off x="5879355" y="3256355"/>
                <a:ext cx="2412075" cy="2514600"/>
              </a:xfrm>
              <a:prstGeom prst="downArrow">
                <a:avLst/>
              </a:prstGeom>
              <a:solidFill>
                <a:srgbClr val="DC5D3D"/>
              </a:solidFill>
              <a:ln>
                <a:noFill/>
              </a:ln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latin typeface="汉仪黑荔枝体简" panose="00020600040101010101" pitchFamily="18" charset="-122"/>
                  <a:ea typeface="汉仪黑荔枝体简" panose="00020600040101010101" pitchFamily="18" charset="-122"/>
                </a:endParaRPr>
              </a:p>
            </p:txBody>
          </p:sp>
          <p:sp>
            <p:nvSpPr>
              <p:cNvPr id="12" name="下箭头 36">
                <a:extLst>
                  <a:ext uri="{FF2B5EF4-FFF2-40B4-BE49-F238E27FC236}">
                    <a16:creationId xmlns:a16="http://schemas.microsoft.com/office/drawing/2014/main" id="{95E0AA46-C5D6-4D98-912E-F5585AB65418}"/>
                  </a:ext>
                </a:extLst>
              </p:cNvPr>
              <p:cNvSpPr/>
              <p:nvPr/>
            </p:nvSpPr>
            <p:spPr>
              <a:xfrm rot="18959146">
                <a:off x="5924875" y="1370263"/>
                <a:ext cx="2412074" cy="2514599"/>
              </a:xfrm>
              <a:prstGeom prst="downArrow">
                <a:avLst/>
              </a:prstGeom>
              <a:solidFill>
                <a:srgbClr val="DC5D3D">
                  <a:alpha val="70000"/>
                </a:srgbClr>
              </a:solidFill>
              <a:ln>
                <a:noFill/>
              </a:ln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 dirty="0">
                  <a:latin typeface="汉仪黑荔枝体简" panose="00020600040101010101" pitchFamily="18" charset="-122"/>
                  <a:ea typeface="汉仪黑荔枝体简" panose="00020600040101010101" pitchFamily="18" charset="-122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938B99E-D811-4CD0-B7A8-25C971455E32}"/>
                </a:ext>
              </a:extLst>
            </p:cNvPr>
            <p:cNvSpPr txBox="1"/>
            <p:nvPr/>
          </p:nvSpPr>
          <p:spPr>
            <a:xfrm>
              <a:off x="5224037" y="3151405"/>
              <a:ext cx="7370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400" b="1" dirty="0" smtClean="0">
                  <a:solidFill>
                    <a:schemeClr val="bg1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</a:rPr>
                <a:t>A</a:t>
              </a:r>
              <a:endParaRPr lang="zh-CN" altLang="en-US" sz="4400" b="1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AF5B91A-44B6-4CF3-9628-8B7554F53AEF}"/>
                </a:ext>
              </a:extLst>
            </p:cNvPr>
            <p:cNvSpPr txBox="1"/>
            <p:nvPr/>
          </p:nvSpPr>
          <p:spPr>
            <a:xfrm>
              <a:off x="5200684" y="4012008"/>
              <a:ext cx="8798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 smtClean="0">
                  <a:solidFill>
                    <a:schemeClr val="bg1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</a:rPr>
                <a:t>C</a:t>
              </a:r>
              <a:endParaRPr lang="zh-CN" altLang="en-US" sz="4400" b="1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40FC793-C860-4455-8CD9-7F503FD829C6}"/>
                </a:ext>
              </a:extLst>
            </p:cNvPr>
            <p:cNvSpPr txBox="1"/>
            <p:nvPr/>
          </p:nvSpPr>
          <p:spPr>
            <a:xfrm>
              <a:off x="6085246" y="3147694"/>
              <a:ext cx="96115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 smtClean="0">
                  <a:solidFill>
                    <a:schemeClr val="bg1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</a:rPr>
                <a:t>B</a:t>
              </a:r>
              <a:endParaRPr lang="zh-CN" altLang="en-US" sz="4400" b="1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5F75213-619E-4D5C-9072-EC8D8DD35C36}"/>
                </a:ext>
              </a:extLst>
            </p:cNvPr>
            <p:cNvSpPr txBox="1"/>
            <p:nvPr/>
          </p:nvSpPr>
          <p:spPr>
            <a:xfrm>
              <a:off x="6112551" y="4041418"/>
              <a:ext cx="9471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 smtClean="0">
                  <a:solidFill>
                    <a:schemeClr val="bg1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</a:rPr>
                <a:t>D</a:t>
              </a:r>
              <a:endParaRPr lang="zh-CN" altLang="en-US" sz="4400" b="1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endParaRPr>
            </a:p>
          </p:txBody>
        </p:sp>
      </p:grpSp>
      <p:sp>
        <p:nvSpPr>
          <p:cNvPr id="15" name="文本框 18">
            <a:extLst>
              <a:ext uri="{FF2B5EF4-FFF2-40B4-BE49-F238E27FC236}">
                <a16:creationId xmlns:a16="http://schemas.microsoft.com/office/drawing/2014/main" id="{D0C89D39-E8AF-4AAB-B4FE-1CD777865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946" y="1817511"/>
            <a:ext cx="310538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t-BR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Cần phải xem x</a:t>
            </a:r>
            <a:r>
              <a:rPr lang="pt-BR" dirty="0" smtClean="0">
                <a:latin typeface="Calibri"/>
                <a:ea typeface="Calibri" charset="0"/>
                <a:cs typeface="Times New Roman" pitchFamily="18" charset="0"/>
              </a:rPr>
              <a:t>é</a:t>
            </a:r>
            <a:r>
              <a:rPr lang="pt-BR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t to</a:t>
            </a:r>
            <a:r>
              <a:rPr lang="pt-BR" dirty="0" smtClean="0">
                <a:latin typeface="Calibri"/>
                <a:ea typeface="Calibri" charset="0"/>
                <a:cs typeface="Times New Roman" pitchFamily="18" charset="0"/>
              </a:rPr>
              <a:t>à</a:t>
            </a:r>
            <a:r>
              <a:rPr lang="pt-BR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n diện sự  vật, hiện tượng mới đưa ra nhận  x</a:t>
            </a:r>
            <a:r>
              <a:rPr lang="pt-BR" dirty="0" smtClean="0">
                <a:latin typeface="Calibri"/>
                <a:ea typeface="Calibri" charset="0"/>
                <a:cs typeface="Times New Roman" pitchFamily="18" charset="0"/>
              </a:rPr>
              <a:t>é</a:t>
            </a:r>
            <a:r>
              <a:rPr lang="pt-BR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t.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06214" y="2040002"/>
            <a:ext cx="34122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Nhận x</a:t>
            </a:r>
            <a:r>
              <a:rPr lang="pt-BR" sz="2800" dirty="0" smtClean="0">
                <a:latin typeface="Calibri"/>
                <a:ea typeface="Calibri" charset="0"/>
                <a:cs typeface="Times New Roman" pitchFamily="18" charset="0"/>
              </a:rPr>
              <a:t>é</a:t>
            </a:r>
            <a:r>
              <a:rPr lang="pt-BR" sz="28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t hồ đồ l</a:t>
            </a:r>
            <a:r>
              <a:rPr lang="pt-BR" sz="2800" dirty="0" smtClean="0">
                <a:latin typeface="Calibri"/>
                <a:ea typeface="Calibri" charset="0"/>
                <a:cs typeface="Times New Roman" pitchFamily="18" charset="0"/>
              </a:rPr>
              <a:t>à</a:t>
            </a:r>
            <a:r>
              <a:rPr lang="pt-BR" sz="28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  một th</a:t>
            </a:r>
            <a:r>
              <a:rPr lang="pt-BR" sz="2800" dirty="0" smtClean="0">
                <a:latin typeface="Calibri"/>
                <a:ea typeface="Calibri" charset="0"/>
                <a:cs typeface="Times New Roman" pitchFamily="18" charset="0"/>
              </a:rPr>
              <a:t>ó</a:t>
            </a:r>
            <a:r>
              <a:rPr lang="pt-BR" sz="28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i xấu đ</a:t>
            </a:r>
            <a:r>
              <a:rPr lang="pt-BR" sz="2800" dirty="0" smtClean="0">
                <a:latin typeface="Calibri"/>
                <a:ea typeface="Calibri" charset="0"/>
                <a:cs typeface="Times New Roman" pitchFamily="18" charset="0"/>
              </a:rPr>
              <a:t>á</a:t>
            </a:r>
            <a:r>
              <a:rPr lang="pt-BR" sz="28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ng cười.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2527" y="4448668"/>
            <a:ext cx="33676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Không nên phủ nhận ý kiến của người kh</a:t>
            </a:r>
            <a:r>
              <a:rPr lang="pt-BR" sz="2800" dirty="0" smtClean="0">
                <a:latin typeface="Calibri"/>
                <a:ea typeface="Calibri" charset="0"/>
                <a:cs typeface="Times New Roman" pitchFamily="18" charset="0"/>
              </a:rPr>
              <a:t>á</a:t>
            </a:r>
            <a:r>
              <a:rPr lang="pt-BR" sz="28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c.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805854" y="4772048"/>
            <a:ext cx="3590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Không nên qu</a:t>
            </a:r>
            <a:r>
              <a:rPr lang="pt-BR" sz="2800" dirty="0" smtClean="0">
                <a:latin typeface="Calibri"/>
                <a:ea typeface="Calibri" charset="0"/>
                <a:cs typeface="Times New Roman" pitchFamily="18" charset="0"/>
              </a:rPr>
              <a:t>á</a:t>
            </a:r>
            <a:r>
              <a:rPr lang="pt-BR" sz="28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 tự tin v</a:t>
            </a:r>
            <a:r>
              <a:rPr lang="pt-BR" sz="2800" dirty="0" smtClean="0">
                <a:latin typeface="Calibri"/>
                <a:ea typeface="Calibri" charset="0"/>
                <a:cs typeface="Times New Roman" pitchFamily="18" charset="0"/>
              </a:rPr>
              <a:t>à</a:t>
            </a:r>
            <a:r>
              <a:rPr lang="pt-BR" sz="28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o bản thân.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6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5" grpId="1"/>
      <p:bldP spid="25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>
            <a:extLst>
              <a:ext uri="{FF2B5EF4-FFF2-40B4-BE49-F238E27FC236}">
                <a16:creationId xmlns:a16="http://schemas.microsoft.com/office/drawing/2014/main" id="{C4D87905-0D69-494E-8259-AC03FD958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551" y="333031"/>
            <a:ext cx="10314878" cy="646331"/>
          </a:xfrm>
          <a:prstGeom prst="rect">
            <a:avLst/>
          </a:prstGeom>
          <a:solidFill>
            <a:srgbClr val="DC5D3D"/>
          </a:solidFill>
          <a:ln w="9525">
            <a:solidFill>
              <a:srgbClr val="C1784C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Ý nghĩa của truyện ngụ ngôn “Thầy bói xem voi”</a:t>
            </a:r>
            <a:endParaRPr lang="en-US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84128093-6B15-4362-8AFB-3E163C7BAFA8}"/>
              </a:ext>
            </a:extLst>
          </p:cNvPr>
          <p:cNvGrpSpPr/>
          <p:nvPr/>
        </p:nvGrpSpPr>
        <p:grpSpPr>
          <a:xfrm>
            <a:off x="4585660" y="2488149"/>
            <a:ext cx="2987428" cy="3031323"/>
            <a:chOff x="4586392" y="2495791"/>
            <a:chExt cx="2987428" cy="3031323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F786649-3034-4C41-9DC5-C4D56586F5C9}"/>
                </a:ext>
              </a:extLst>
            </p:cNvPr>
            <p:cNvGrpSpPr/>
            <p:nvPr/>
          </p:nvGrpSpPr>
          <p:grpSpPr>
            <a:xfrm>
              <a:off x="4586392" y="2495791"/>
              <a:ext cx="2987428" cy="3031323"/>
              <a:chOff x="3956783" y="1326432"/>
              <a:chExt cx="4380166" cy="4444523"/>
            </a:xfrm>
          </p:grpSpPr>
          <p:sp>
            <p:nvSpPr>
              <p:cNvPr id="9" name="下箭头 30">
                <a:extLst>
                  <a:ext uri="{FF2B5EF4-FFF2-40B4-BE49-F238E27FC236}">
                    <a16:creationId xmlns:a16="http://schemas.microsoft.com/office/drawing/2014/main" id="{73DD4C91-024E-47AF-8748-607F6F170C6B}"/>
                  </a:ext>
                </a:extLst>
              </p:cNvPr>
              <p:cNvSpPr/>
              <p:nvPr/>
            </p:nvSpPr>
            <p:spPr>
              <a:xfrm rot="18959146">
                <a:off x="3992907" y="1326432"/>
                <a:ext cx="2412075" cy="2514600"/>
              </a:xfrm>
              <a:prstGeom prst="downArrow">
                <a:avLst/>
              </a:prstGeom>
              <a:solidFill>
                <a:srgbClr val="DC5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latin typeface="汉仪黑荔枝体简" panose="00020600040101010101" pitchFamily="18" charset="-122"/>
                  <a:ea typeface="汉仪黑荔枝体简" panose="00020600040101010101" pitchFamily="18" charset="-122"/>
                </a:endParaRPr>
              </a:p>
            </p:txBody>
          </p:sp>
          <p:sp>
            <p:nvSpPr>
              <p:cNvPr id="10" name="下箭头 34">
                <a:extLst>
                  <a:ext uri="{FF2B5EF4-FFF2-40B4-BE49-F238E27FC236}">
                    <a16:creationId xmlns:a16="http://schemas.microsoft.com/office/drawing/2014/main" id="{42E3E5D5-437B-485E-A8FD-0FCB45A72667}"/>
                  </a:ext>
                </a:extLst>
              </p:cNvPr>
              <p:cNvSpPr/>
              <p:nvPr/>
            </p:nvSpPr>
            <p:spPr>
              <a:xfrm rot="18959146">
                <a:off x="3956783" y="3243624"/>
                <a:ext cx="2412075" cy="2514600"/>
              </a:xfrm>
              <a:prstGeom prst="downArrow">
                <a:avLst/>
              </a:prstGeom>
              <a:solidFill>
                <a:srgbClr val="DC5D3D">
                  <a:alpha val="70000"/>
                </a:srgbClr>
              </a:solidFill>
              <a:ln>
                <a:noFill/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latin typeface="汉仪黑荔枝体简" panose="00020600040101010101" pitchFamily="18" charset="-122"/>
                  <a:ea typeface="汉仪黑荔枝体简" panose="00020600040101010101" pitchFamily="18" charset="-122"/>
                </a:endParaRPr>
              </a:p>
            </p:txBody>
          </p:sp>
          <p:sp>
            <p:nvSpPr>
              <p:cNvPr id="11" name="下箭头 35">
                <a:extLst>
                  <a:ext uri="{FF2B5EF4-FFF2-40B4-BE49-F238E27FC236}">
                    <a16:creationId xmlns:a16="http://schemas.microsoft.com/office/drawing/2014/main" id="{31AF4AAE-F6E9-436E-A11F-AEE0FEE442C7}"/>
                  </a:ext>
                </a:extLst>
              </p:cNvPr>
              <p:cNvSpPr/>
              <p:nvPr/>
            </p:nvSpPr>
            <p:spPr>
              <a:xfrm rot="18959146">
                <a:off x="5879355" y="3256355"/>
                <a:ext cx="2412075" cy="2514600"/>
              </a:xfrm>
              <a:prstGeom prst="downArrow">
                <a:avLst/>
              </a:prstGeom>
              <a:solidFill>
                <a:srgbClr val="DC5D3D"/>
              </a:solidFill>
              <a:ln>
                <a:noFill/>
              </a:ln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latin typeface="汉仪黑荔枝体简" panose="00020600040101010101" pitchFamily="18" charset="-122"/>
                  <a:ea typeface="汉仪黑荔枝体简" panose="00020600040101010101" pitchFamily="18" charset="-122"/>
                </a:endParaRPr>
              </a:p>
            </p:txBody>
          </p:sp>
          <p:sp>
            <p:nvSpPr>
              <p:cNvPr id="12" name="下箭头 36">
                <a:extLst>
                  <a:ext uri="{FF2B5EF4-FFF2-40B4-BE49-F238E27FC236}">
                    <a16:creationId xmlns:a16="http://schemas.microsoft.com/office/drawing/2014/main" id="{95E0AA46-C5D6-4D98-912E-F5585AB65418}"/>
                  </a:ext>
                </a:extLst>
              </p:cNvPr>
              <p:cNvSpPr/>
              <p:nvPr/>
            </p:nvSpPr>
            <p:spPr>
              <a:xfrm rot="18959146">
                <a:off x="5924875" y="1370263"/>
                <a:ext cx="2412074" cy="2514599"/>
              </a:xfrm>
              <a:prstGeom prst="downArrow">
                <a:avLst/>
              </a:prstGeom>
              <a:solidFill>
                <a:srgbClr val="DC5D3D">
                  <a:alpha val="70000"/>
                </a:srgbClr>
              </a:solidFill>
              <a:ln>
                <a:noFill/>
              </a:ln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 dirty="0">
                  <a:latin typeface="汉仪黑荔枝体简" panose="00020600040101010101" pitchFamily="18" charset="-122"/>
                  <a:ea typeface="汉仪黑荔枝体简" panose="00020600040101010101" pitchFamily="18" charset="-122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938B99E-D811-4CD0-B7A8-25C971455E32}"/>
                </a:ext>
              </a:extLst>
            </p:cNvPr>
            <p:cNvSpPr txBox="1"/>
            <p:nvPr/>
          </p:nvSpPr>
          <p:spPr>
            <a:xfrm>
              <a:off x="5224037" y="3151405"/>
              <a:ext cx="7370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400" b="1" dirty="0" smtClean="0">
                  <a:solidFill>
                    <a:schemeClr val="bg1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</a:rPr>
                <a:t>A</a:t>
              </a:r>
              <a:endParaRPr lang="zh-CN" altLang="en-US" sz="4400" b="1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AF5B91A-44B6-4CF3-9628-8B7554F53AEF}"/>
                </a:ext>
              </a:extLst>
            </p:cNvPr>
            <p:cNvSpPr txBox="1"/>
            <p:nvPr/>
          </p:nvSpPr>
          <p:spPr>
            <a:xfrm>
              <a:off x="5200684" y="4012008"/>
              <a:ext cx="8798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 smtClean="0">
                  <a:solidFill>
                    <a:schemeClr val="bg1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</a:rPr>
                <a:t>C</a:t>
              </a:r>
              <a:endParaRPr lang="zh-CN" altLang="en-US" sz="4400" b="1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40FC793-C860-4455-8CD9-7F503FD829C6}"/>
                </a:ext>
              </a:extLst>
            </p:cNvPr>
            <p:cNvSpPr txBox="1"/>
            <p:nvPr/>
          </p:nvSpPr>
          <p:spPr>
            <a:xfrm>
              <a:off x="6085246" y="3147694"/>
              <a:ext cx="96115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 smtClean="0">
                  <a:solidFill>
                    <a:schemeClr val="bg1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</a:rPr>
                <a:t>B</a:t>
              </a:r>
              <a:endParaRPr lang="zh-CN" altLang="en-US" sz="4400" b="1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5F75213-619E-4D5C-9072-EC8D8DD35C36}"/>
                </a:ext>
              </a:extLst>
            </p:cNvPr>
            <p:cNvSpPr txBox="1"/>
            <p:nvPr/>
          </p:nvSpPr>
          <p:spPr>
            <a:xfrm>
              <a:off x="6112551" y="4041418"/>
              <a:ext cx="9471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 smtClean="0">
                  <a:solidFill>
                    <a:schemeClr val="bg1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</a:rPr>
                <a:t>D</a:t>
              </a:r>
              <a:endParaRPr lang="zh-CN" altLang="en-US" sz="4400" b="1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endParaRPr>
            </a:p>
          </p:txBody>
        </p:sp>
      </p:grpSp>
      <p:sp>
        <p:nvSpPr>
          <p:cNvPr id="15" name="文本框 18">
            <a:extLst>
              <a:ext uri="{FF2B5EF4-FFF2-40B4-BE49-F238E27FC236}">
                <a16:creationId xmlns:a16="http://schemas.microsoft.com/office/drawing/2014/main" id="{D0C89D39-E8AF-4AAB-B4FE-1CD777865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863" y="2007078"/>
            <a:ext cx="340646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t-BR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Muốn kết luận đúng về sự vật cần xem xét nó 1 cách toàn diện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06214" y="2040002"/>
            <a:ext cx="36018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Phải có cách xem xét sự vật phù hợp với sự vật đó và phù hợp với mục đích xem xét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200" y="4448668"/>
            <a:ext cx="36129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Phải không ngừng học tập, trau  nhận thức và có phương pháp nhận thức đúng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805854" y="4772048"/>
            <a:ext cx="35906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Tất cả các ý trên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6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25" grpId="0"/>
      <p:bldP spid="26" grpId="0"/>
      <p:bldP spid="27" grpId="0"/>
      <p:bldP spid="2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剪去对角 3">
            <a:extLst>
              <a:ext uri="{FF2B5EF4-FFF2-40B4-BE49-F238E27FC236}">
                <a16:creationId xmlns:a16="http://schemas.microsoft.com/office/drawing/2014/main" id="{B1001DC9-6724-4109-9255-F1CA155243AF}"/>
              </a:ext>
            </a:extLst>
          </p:cNvPr>
          <p:cNvSpPr/>
          <p:nvPr/>
        </p:nvSpPr>
        <p:spPr>
          <a:xfrm>
            <a:off x="468690" y="1978865"/>
            <a:ext cx="5241083" cy="3382454"/>
          </a:xfrm>
          <a:prstGeom prst="snip2Diag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汉仪黑荔枝体简" panose="00020600040101010101" pitchFamily="18" charset="-122"/>
            </a:endParaRPr>
          </a:p>
        </p:txBody>
      </p:sp>
      <p:sp>
        <p:nvSpPr>
          <p:cNvPr id="14" name="矩形 12">
            <a:extLst>
              <a:ext uri="{FF2B5EF4-FFF2-40B4-BE49-F238E27FC236}">
                <a16:creationId xmlns:a16="http://schemas.microsoft.com/office/drawing/2014/main" id="{41B31893-BE17-45D3-B5C4-EA509477C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459" y="446165"/>
            <a:ext cx="3762568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DC5D3D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微软雅黑" panose="020B0503020204020204" pitchFamily="34" charset="-122"/>
              </a:rPr>
              <a:t>1. HD </a:t>
            </a:r>
            <a:r>
              <a:rPr lang="en-US" altLang="zh-CN" sz="3200" b="1" dirty="0" err="1" smtClean="0">
                <a:solidFill>
                  <a:srgbClr val="DC5D3D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微软雅黑" panose="020B0503020204020204" pitchFamily="34" charset="-122"/>
              </a:rPr>
              <a:t>đọc</a:t>
            </a:r>
            <a:r>
              <a:rPr lang="en-US" altLang="zh-CN" sz="3200" b="1" dirty="0" smtClean="0">
                <a:solidFill>
                  <a:srgbClr val="DC5D3D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微软雅黑" panose="020B0503020204020204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DC5D3D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微软雅黑" panose="020B0503020204020204" pitchFamily="34" charset="-122"/>
              </a:rPr>
              <a:t>chú</a:t>
            </a:r>
            <a:r>
              <a:rPr lang="en-US" altLang="zh-CN" sz="3200" b="1" dirty="0" smtClean="0">
                <a:solidFill>
                  <a:srgbClr val="DC5D3D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DC5D3D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微软雅黑" panose="020B0503020204020204" pitchFamily="34" charset="-122"/>
              </a:rPr>
              <a:t>thích</a:t>
            </a:r>
            <a:endParaRPr lang="zh-CN" altLang="en-US" sz="4400" b="1" dirty="0">
              <a:solidFill>
                <a:srgbClr val="DC5D3D"/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15" name="矩形 9">
            <a:extLst>
              <a:ext uri="{FF2B5EF4-FFF2-40B4-BE49-F238E27FC236}">
                <a16:creationId xmlns:a16="http://schemas.microsoft.com/office/drawing/2014/main" id="{E168183B-E64F-4858-AFE4-5E9383AD9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0606" y="1236774"/>
            <a:ext cx="184730" cy="98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endParaRPr lang="zh-CN" altLang="en-US" sz="4400" b="1" dirty="0">
              <a:solidFill>
                <a:srgbClr val="DC5D3D"/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16" name="矩形 9">
            <a:extLst>
              <a:ext uri="{FF2B5EF4-FFF2-40B4-BE49-F238E27FC236}">
                <a16:creationId xmlns:a16="http://schemas.microsoft.com/office/drawing/2014/main" id="{E168183B-E64F-4858-AFE4-5E9383AD9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1598" y="1440235"/>
            <a:ext cx="52448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DC5D3D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微软雅黑" panose="020B0503020204020204" pitchFamily="34" charset="-122"/>
              </a:rPr>
              <a:t>2</a:t>
            </a:r>
            <a:r>
              <a:rPr lang="en-US" altLang="zh-CN" sz="3200" b="1" dirty="0" smtClean="0">
                <a:solidFill>
                  <a:srgbClr val="DC5D3D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微软雅黑" panose="020B0503020204020204" pitchFamily="34" charset="-122"/>
              </a:rPr>
              <a:t>. </a:t>
            </a:r>
            <a:r>
              <a:rPr lang="en-US" altLang="zh-CN" sz="3200" b="1" dirty="0" err="1" smtClean="0">
                <a:solidFill>
                  <a:srgbClr val="DC5D3D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微软雅黑" panose="020B0503020204020204" pitchFamily="34" charset="-122"/>
              </a:rPr>
              <a:t>Thể</a:t>
            </a:r>
            <a:r>
              <a:rPr lang="en-US" altLang="zh-CN" sz="3200" b="1" dirty="0" smtClean="0">
                <a:solidFill>
                  <a:srgbClr val="DC5D3D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DC5D3D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微软雅黑" panose="020B0503020204020204" pitchFamily="34" charset="-122"/>
              </a:rPr>
              <a:t>loại</a:t>
            </a:r>
            <a:r>
              <a:rPr lang="en-US" altLang="zh-CN" sz="3200" b="1" dirty="0" smtClean="0">
                <a:solidFill>
                  <a:srgbClr val="DC5D3D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微软雅黑" panose="020B0503020204020204" pitchFamily="34" charset="-122"/>
              </a:rPr>
              <a:t>: </a:t>
            </a:r>
            <a:r>
              <a:rPr lang="en-US" altLang="zh-CN" sz="3200" b="1" dirty="0" err="1" smtClean="0">
                <a:solidFill>
                  <a:srgbClr val="DC5D3D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微软雅黑" panose="020B0503020204020204" pitchFamily="34" charset="-122"/>
              </a:rPr>
              <a:t>Truyện</a:t>
            </a:r>
            <a:r>
              <a:rPr lang="en-US" altLang="zh-CN" sz="3200" b="1" dirty="0" smtClean="0">
                <a:solidFill>
                  <a:srgbClr val="DC5D3D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DC5D3D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微软雅黑" panose="020B0503020204020204" pitchFamily="34" charset="-122"/>
              </a:rPr>
              <a:t>ngụ</a:t>
            </a:r>
            <a:r>
              <a:rPr lang="en-US" altLang="zh-CN" sz="3200" b="1" dirty="0" smtClean="0">
                <a:solidFill>
                  <a:srgbClr val="DC5D3D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DC5D3D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微软雅黑" panose="020B0503020204020204" pitchFamily="34" charset="-122"/>
              </a:rPr>
              <a:t>ngôn</a:t>
            </a:r>
            <a:endParaRPr lang="zh-CN" altLang="en-US" sz="4400" b="1" dirty="0">
              <a:solidFill>
                <a:srgbClr val="DC5D3D"/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17410" name="AutoShape 2" descr="Káº¿t quáº£ hÃ¬nh áº£nh cho tháº§y bÃ³i xem vo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 descr="thay-boi-xem-vo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79" y="2252547"/>
            <a:ext cx="4705815" cy="28993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矩形 9">
            <a:extLst>
              <a:ext uri="{FF2B5EF4-FFF2-40B4-BE49-F238E27FC236}">
                <a16:creationId xmlns:a16="http://schemas.microsoft.com/office/drawing/2014/main" id="{E168183B-E64F-4858-AFE4-5E9383AD9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1707" y="2484899"/>
            <a:ext cx="17700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DC5D3D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微软雅黑" panose="020B0503020204020204" pitchFamily="34" charset="-122"/>
              </a:rPr>
              <a:t>3</a:t>
            </a:r>
            <a:r>
              <a:rPr lang="en-US" altLang="zh-CN" sz="3200" b="1" dirty="0" smtClean="0">
                <a:solidFill>
                  <a:srgbClr val="DC5D3D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微软雅黑" panose="020B0503020204020204" pitchFamily="34" charset="-122"/>
              </a:rPr>
              <a:t>. </a:t>
            </a:r>
            <a:r>
              <a:rPr lang="en-US" altLang="zh-CN" sz="3200" b="1" dirty="0" err="1" smtClean="0">
                <a:solidFill>
                  <a:srgbClr val="DC5D3D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微软雅黑" panose="020B0503020204020204" pitchFamily="34" charset="-122"/>
              </a:rPr>
              <a:t>Bố</a:t>
            </a:r>
            <a:r>
              <a:rPr lang="en-US" altLang="zh-CN" sz="3200" b="1" dirty="0" smtClean="0">
                <a:solidFill>
                  <a:srgbClr val="DC5D3D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DC5D3D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微软雅黑" panose="020B0503020204020204" pitchFamily="34" charset="-122"/>
              </a:rPr>
              <a:t>cục</a:t>
            </a:r>
            <a:endParaRPr lang="zh-CN" altLang="en-US" sz="4400" b="1" dirty="0">
              <a:solidFill>
                <a:srgbClr val="DC5D3D"/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409447" y="3670092"/>
            <a:ext cx="5029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92375" algn="l"/>
              </a:tabLst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Từ đầu ... “sờ đuôi”: các thầy bói cùng xem voi.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92375" algn="l"/>
              </a:tabLst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Tiếp ... “chổi sể cùn”: các thầy bói bàn luận tranh cãi.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92375" algn="l"/>
              </a:tabLst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Còn lại: kết quả của việc xem voi</a:t>
            </a:r>
            <a:endParaRPr kumimoji="0" lang="nl-NL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3" name="Picture 5" descr="Káº¿t quáº£ hÃ¬nh áº£nh cho ÄÃ²n cÃ n"/>
          <p:cNvPicPr>
            <a:picLocks noChangeAspect="1" noChangeArrowheads="1"/>
          </p:cNvPicPr>
          <p:nvPr/>
        </p:nvPicPr>
        <p:blipFill>
          <a:blip r:embed="rId3"/>
          <a:srcRect l="26056" t="10298" b="8260"/>
          <a:stretch>
            <a:fillRect/>
          </a:stretch>
        </p:blipFill>
        <p:spPr bwMode="auto">
          <a:xfrm>
            <a:off x="356853" y="1610273"/>
            <a:ext cx="7672043" cy="4103649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1962615" y="825190"/>
            <a:ext cx="1907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Đòn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càn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48108" y="821471"/>
            <a:ext cx="17379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sể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5" name="Picture 7" descr="Káº¿t quáº£ hÃ¬nh áº£nh cho chá»i sá»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1835" y="1359319"/>
            <a:ext cx="7237685" cy="4081754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1531435" y="360554"/>
            <a:ext cx="3147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hao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7" name="Picture 9" descr="Káº¿t quáº£ hÃ¬nh áº£nh cho chá»i sá»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95629" y="817420"/>
            <a:ext cx="3181350" cy="4762500"/>
          </a:xfrm>
          <a:prstGeom prst="rect">
            <a:avLst/>
          </a:prstGeom>
          <a:noFill/>
        </p:spPr>
      </p:pic>
      <p:sp>
        <p:nvSpPr>
          <p:cNvPr id="17419" name="AutoShape 11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" name="Picture 28" descr="b96b4fef132edfd5ad785eb8f64f10984f6a9f97_640_48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2474" y="579864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1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8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7411" grpId="0"/>
      <p:bldP spid="23" grpId="0"/>
      <p:bldP spid="23" grpId="1"/>
      <p:bldP spid="24" grpId="0"/>
      <p:bldP spid="24" grpId="1"/>
      <p:bldP spid="26" grpId="2"/>
      <p:bldP spid="26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>
            <a:extLst>
              <a:ext uri="{FF2B5EF4-FFF2-40B4-BE49-F238E27FC236}">
                <a16:creationId xmlns:a16="http://schemas.microsoft.com/office/drawing/2014/main" id="{C4D87905-0D69-494E-8259-AC03FD958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551" y="333031"/>
            <a:ext cx="10314878" cy="1200329"/>
          </a:xfrm>
          <a:prstGeom prst="rect">
            <a:avLst/>
          </a:prstGeom>
          <a:solidFill>
            <a:srgbClr val="DC5D3D"/>
          </a:solidFill>
          <a:ln w="9525">
            <a:solidFill>
              <a:srgbClr val="C1784C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 huống nào sau đây ứng với thành ngữ </a:t>
            </a:r>
          </a:p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“Thầy bói xem voi”</a:t>
            </a:r>
            <a:endParaRPr lang="en-US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84128093-6B15-4362-8AFB-3E163C7BAFA8}"/>
              </a:ext>
            </a:extLst>
          </p:cNvPr>
          <p:cNvGrpSpPr/>
          <p:nvPr/>
        </p:nvGrpSpPr>
        <p:grpSpPr>
          <a:xfrm>
            <a:off x="4585660" y="2488149"/>
            <a:ext cx="2987428" cy="3031323"/>
            <a:chOff x="4586392" y="2495791"/>
            <a:chExt cx="2987428" cy="3031323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F786649-3034-4C41-9DC5-C4D56586F5C9}"/>
                </a:ext>
              </a:extLst>
            </p:cNvPr>
            <p:cNvGrpSpPr/>
            <p:nvPr/>
          </p:nvGrpSpPr>
          <p:grpSpPr>
            <a:xfrm>
              <a:off x="4586392" y="2495791"/>
              <a:ext cx="2987428" cy="3031323"/>
              <a:chOff x="3956783" y="1326432"/>
              <a:chExt cx="4380166" cy="4444523"/>
            </a:xfrm>
          </p:grpSpPr>
          <p:sp>
            <p:nvSpPr>
              <p:cNvPr id="9" name="下箭头 30">
                <a:extLst>
                  <a:ext uri="{FF2B5EF4-FFF2-40B4-BE49-F238E27FC236}">
                    <a16:creationId xmlns:a16="http://schemas.microsoft.com/office/drawing/2014/main" id="{73DD4C91-024E-47AF-8748-607F6F170C6B}"/>
                  </a:ext>
                </a:extLst>
              </p:cNvPr>
              <p:cNvSpPr/>
              <p:nvPr/>
            </p:nvSpPr>
            <p:spPr>
              <a:xfrm rot="18959146">
                <a:off x="3992907" y="1326432"/>
                <a:ext cx="2412075" cy="2514600"/>
              </a:xfrm>
              <a:prstGeom prst="downArrow">
                <a:avLst/>
              </a:prstGeom>
              <a:solidFill>
                <a:srgbClr val="DC5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latin typeface="汉仪黑荔枝体简" panose="00020600040101010101" pitchFamily="18" charset="-122"/>
                  <a:ea typeface="汉仪黑荔枝体简" panose="00020600040101010101" pitchFamily="18" charset="-122"/>
                </a:endParaRPr>
              </a:p>
            </p:txBody>
          </p:sp>
          <p:sp>
            <p:nvSpPr>
              <p:cNvPr id="10" name="下箭头 34">
                <a:extLst>
                  <a:ext uri="{FF2B5EF4-FFF2-40B4-BE49-F238E27FC236}">
                    <a16:creationId xmlns:a16="http://schemas.microsoft.com/office/drawing/2014/main" id="{42E3E5D5-437B-485E-A8FD-0FCB45A72667}"/>
                  </a:ext>
                </a:extLst>
              </p:cNvPr>
              <p:cNvSpPr/>
              <p:nvPr/>
            </p:nvSpPr>
            <p:spPr>
              <a:xfrm rot="18959146">
                <a:off x="3956783" y="3243624"/>
                <a:ext cx="2412075" cy="2514600"/>
              </a:xfrm>
              <a:prstGeom prst="downArrow">
                <a:avLst/>
              </a:prstGeom>
              <a:solidFill>
                <a:srgbClr val="DC5D3D">
                  <a:alpha val="70000"/>
                </a:srgbClr>
              </a:solidFill>
              <a:ln>
                <a:noFill/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latin typeface="汉仪黑荔枝体简" panose="00020600040101010101" pitchFamily="18" charset="-122"/>
                  <a:ea typeface="汉仪黑荔枝体简" panose="00020600040101010101" pitchFamily="18" charset="-122"/>
                </a:endParaRPr>
              </a:p>
            </p:txBody>
          </p:sp>
          <p:sp>
            <p:nvSpPr>
              <p:cNvPr id="11" name="下箭头 35">
                <a:extLst>
                  <a:ext uri="{FF2B5EF4-FFF2-40B4-BE49-F238E27FC236}">
                    <a16:creationId xmlns:a16="http://schemas.microsoft.com/office/drawing/2014/main" id="{31AF4AAE-F6E9-436E-A11F-AEE0FEE442C7}"/>
                  </a:ext>
                </a:extLst>
              </p:cNvPr>
              <p:cNvSpPr/>
              <p:nvPr/>
            </p:nvSpPr>
            <p:spPr>
              <a:xfrm rot="18959146">
                <a:off x="5879355" y="3256355"/>
                <a:ext cx="2412075" cy="2514600"/>
              </a:xfrm>
              <a:prstGeom prst="downArrow">
                <a:avLst/>
              </a:prstGeom>
              <a:solidFill>
                <a:srgbClr val="DC5D3D"/>
              </a:solidFill>
              <a:ln>
                <a:noFill/>
              </a:ln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latin typeface="汉仪黑荔枝体简" panose="00020600040101010101" pitchFamily="18" charset="-122"/>
                  <a:ea typeface="汉仪黑荔枝体简" panose="00020600040101010101" pitchFamily="18" charset="-122"/>
                </a:endParaRPr>
              </a:p>
            </p:txBody>
          </p:sp>
          <p:sp>
            <p:nvSpPr>
              <p:cNvPr id="12" name="下箭头 36">
                <a:extLst>
                  <a:ext uri="{FF2B5EF4-FFF2-40B4-BE49-F238E27FC236}">
                    <a16:creationId xmlns:a16="http://schemas.microsoft.com/office/drawing/2014/main" id="{95E0AA46-C5D6-4D98-912E-F5585AB65418}"/>
                  </a:ext>
                </a:extLst>
              </p:cNvPr>
              <p:cNvSpPr/>
              <p:nvPr/>
            </p:nvSpPr>
            <p:spPr>
              <a:xfrm rot="18959146">
                <a:off x="5924875" y="1370263"/>
                <a:ext cx="2412074" cy="2514599"/>
              </a:xfrm>
              <a:prstGeom prst="downArrow">
                <a:avLst/>
              </a:prstGeom>
              <a:solidFill>
                <a:srgbClr val="DC5D3D">
                  <a:alpha val="70000"/>
                </a:srgbClr>
              </a:solidFill>
              <a:ln>
                <a:noFill/>
              </a:ln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 dirty="0">
                  <a:latin typeface="汉仪黑荔枝体简" panose="00020600040101010101" pitchFamily="18" charset="-122"/>
                  <a:ea typeface="汉仪黑荔枝体简" panose="00020600040101010101" pitchFamily="18" charset="-122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938B99E-D811-4CD0-B7A8-25C971455E32}"/>
                </a:ext>
              </a:extLst>
            </p:cNvPr>
            <p:cNvSpPr txBox="1"/>
            <p:nvPr/>
          </p:nvSpPr>
          <p:spPr>
            <a:xfrm>
              <a:off x="5224037" y="3151405"/>
              <a:ext cx="7370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400" b="1" dirty="0" smtClean="0">
                  <a:solidFill>
                    <a:schemeClr val="bg1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</a:rPr>
                <a:t>A</a:t>
              </a:r>
              <a:endParaRPr lang="zh-CN" altLang="en-US" sz="4400" b="1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AF5B91A-44B6-4CF3-9628-8B7554F53AEF}"/>
                </a:ext>
              </a:extLst>
            </p:cNvPr>
            <p:cNvSpPr txBox="1"/>
            <p:nvPr/>
          </p:nvSpPr>
          <p:spPr>
            <a:xfrm>
              <a:off x="5200684" y="4012008"/>
              <a:ext cx="8798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 smtClean="0">
                  <a:solidFill>
                    <a:schemeClr val="bg1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</a:rPr>
                <a:t>C</a:t>
              </a:r>
              <a:endParaRPr lang="zh-CN" altLang="en-US" sz="4400" b="1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40FC793-C860-4455-8CD9-7F503FD829C6}"/>
                </a:ext>
              </a:extLst>
            </p:cNvPr>
            <p:cNvSpPr txBox="1"/>
            <p:nvPr/>
          </p:nvSpPr>
          <p:spPr>
            <a:xfrm>
              <a:off x="6085246" y="3147694"/>
              <a:ext cx="96115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 smtClean="0">
                  <a:solidFill>
                    <a:schemeClr val="bg1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</a:rPr>
                <a:t>B</a:t>
              </a:r>
              <a:endParaRPr lang="zh-CN" altLang="en-US" sz="4400" b="1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5F75213-619E-4D5C-9072-EC8D8DD35C36}"/>
                </a:ext>
              </a:extLst>
            </p:cNvPr>
            <p:cNvSpPr txBox="1"/>
            <p:nvPr/>
          </p:nvSpPr>
          <p:spPr>
            <a:xfrm>
              <a:off x="6112551" y="4041418"/>
              <a:ext cx="9471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 smtClean="0">
                  <a:solidFill>
                    <a:schemeClr val="bg1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</a:rPr>
                <a:t>D</a:t>
              </a:r>
              <a:endParaRPr lang="zh-CN" altLang="en-US" sz="4400" b="1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endParaRPr>
            </a:p>
          </p:txBody>
        </p:sp>
      </p:grpSp>
      <p:sp>
        <p:nvSpPr>
          <p:cNvPr id="15" name="文本框 18">
            <a:extLst>
              <a:ext uri="{FF2B5EF4-FFF2-40B4-BE49-F238E27FC236}">
                <a16:creationId xmlns:a16="http://schemas.microsoft.com/office/drawing/2014/main" id="{D0C89D39-E8AF-4AAB-B4FE-1CD777865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863" y="2007078"/>
            <a:ext cx="340646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t-BR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Một lần, bạn An không soạn bài, lớp trưởng cho rằng bạn ấy học yếu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06214" y="2040002"/>
            <a:ext cx="36018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Một lần không vâng lời, con bị mẹ mắng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200" y="4448668"/>
            <a:ext cx="36129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Bạn hát không hay, cô giáo nói rằng bạn ấy không có năng khiếu hát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805854" y="4582481"/>
            <a:ext cx="35906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Bạn Quỳnh không làm BTVN nên bị cô giáo phạt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6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5" grpId="1"/>
      <p:bldP spid="25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EAA43EDB-7291-4373-AE9D-AA6D43732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/>
        </p:blipFill>
        <p:spPr>
          <a:xfrm>
            <a:off x="0" y="3852858"/>
            <a:ext cx="3210154" cy="2918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3942" y="301083"/>
            <a:ext cx="3296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049" y="1226634"/>
            <a:ext cx="113853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giễu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4ba234466e0b48d9ce1464fa0e4f1c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9509" y="3398089"/>
            <a:ext cx="2912491" cy="3459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8F8E93A-C30A-4A8C-BC45-EF65E5B59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47" y="1524108"/>
            <a:ext cx="5974296" cy="5333892"/>
          </a:xfrm>
          <a:prstGeom prst="rect">
            <a:avLst/>
          </a:prstGeom>
        </p:spPr>
      </p:pic>
      <p:sp>
        <p:nvSpPr>
          <p:cNvPr id="8" name="文本框 1">
            <a:extLst>
              <a:ext uri="{FF2B5EF4-FFF2-40B4-BE49-F238E27FC236}">
                <a16:creationId xmlns:a16="http://schemas.microsoft.com/office/drawing/2014/main" id="{5FE0462B-2715-407E-8529-F3EC3B6CA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098" y="5089870"/>
            <a:ext cx="45050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 dirty="0" err="1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Giáo</a:t>
            </a:r>
            <a:r>
              <a:rPr lang="en-US" altLang="zh-CN" b="1" dirty="0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 </a:t>
            </a:r>
            <a:r>
              <a:rPr lang="en-US" altLang="zh-CN" b="1" dirty="0" err="1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viên</a:t>
            </a:r>
            <a:r>
              <a:rPr lang="en-US" altLang="zh-CN" b="1" dirty="0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: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 dirty="0" err="1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Nguyễn</a:t>
            </a:r>
            <a:r>
              <a:rPr lang="en-US" altLang="zh-CN" b="1" dirty="0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 </a:t>
            </a:r>
            <a:r>
              <a:rPr lang="en-US" altLang="zh-CN" b="1" dirty="0" err="1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Thị</a:t>
            </a:r>
            <a:r>
              <a:rPr lang="en-US" altLang="zh-CN" b="1" dirty="0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 </a:t>
            </a:r>
            <a:r>
              <a:rPr lang="en-US" altLang="zh-CN" b="1" dirty="0" err="1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Hạnh</a:t>
            </a:r>
            <a:endParaRPr lang="zh-CN" altLang="en-US" b="1" dirty="0">
              <a:solidFill>
                <a:srgbClr val="DC5D3D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58776F1-2D5F-4C47-BC72-E88A4D01CD12}"/>
              </a:ext>
            </a:extLst>
          </p:cNvPr>
          <p:cNvSpPr txBox="1"/>
          <p:nvPr/>
        </p:nvSpPr>
        <p:spPr>
          <a:xfrm>
            <a:off x="642587" y="768071"/>
            <a:ext cx="5833006" cy="2308324"/>
          </a:xfrm>
          <a:prstGeom prst="rect">
            <a:avLst/>
          </a:prstGeom>
          <a:solidFill>
            <a:srgbClr val="DC5D3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Thank you for </a:t>
            </a:r>
            <a:endParaRPr lang="en-US" altLang="zh-CN" sz="7200" b="1" dirty="0" smtClean="0">
              <a:solidFill>
                <a:schemeClr val="bg1"/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  <a:p>
            <a:pPr algn="ctr"/>
            <a:r>
              <a:rPr lang="en-US" altLang="zh-CN" sz="7200" b="1" dirty="0" smtClean="0">
                <a:solidFill>
                  <a:schemeClr val="bg1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your </a:t>
            </a:r>
            <a:r>
              <a:rPr lang="en-US" altLang="zh-CN" sz="7200" b="1" dirty="0">
                <a:solidFill>
                  <a:schemeClr val="bg1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listening</a:t>
            </a:r>
            <a:endParaRPr lang="zh-CN" altLang="en-US" sz="7200" b="1" dirty="0">
              <a:solidFill>
                <a:schemeClr val="bg1"/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08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8F8E93A-C30A-4A8C-BC45-EF65E5B59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042" y="1545128"/>
            <a:ext cx="5974296" cy="5333892"/>
          </a:xfrm>
          <a:prstGeom prst="rect">
            <a:avLst/>
          </a:prstGeom>
        </p:spPr>
      </p:pic>
      <p:sp>
        <p:nvSpPr>
          <p:cNvPr id="4" name="文本框 26">
            <a:extLst>
              <a:ext uri="{FF2B5EF4-FFF2-40B4-BE49-F238E27FC236}">
                <a16:creationId xmlns:a16="http://schemas.microsoft.com/office/drawing/2014/main" id="{3E5D1E47-DA1E-4283-98E8-C3C92BC32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883" y="3229303"/>
            <a:ext cx="4255810" cy="64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dirty="0" err="1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Đọc</a:t>
            </a:r>
            <a:r>
              <a:rPr lang="en-US" altLang="zh-CN" sz="3600" b="1" dirty="0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 </a:t>
            </a:r>
            <a:r>
              <a:rPr lang="en-US" altLang="zh-CN" sz="3600" b="1" dirty="0" err="1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hiểu</a:t>
            </a:r>
            <a:r>
              <a:rPr lang="en-US" altLang="zh-CN" sz="3600" b="1" dirty="0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 </a:t>
            </a:r>
            <a:r>
              <a:rPr lang="en-US" altLang="zh-CN" sz="3600" b="1" dirty="0" err="1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văn</a:t>
            </a:r>
            <a:r>
              <a:rPr lang="en-US" altLang="zh-CN" sz="3600" b="1" dirty="0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 </a:t>
            </a:r>
            <a:r>
              <a:rPr lang="en-US" altLang="zh-CN" sz="3600" b="1" dirty="0" err="1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bản</a:t>
            </a:r>
            <a:endParaRPr lang="zh-CN" altLang="en-US" sz="3600" b="1" dirty="0">
              <a:solidFill>
                <a:srgbClr val="DC5D3D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1789E2FE-598E-4A55-AC63-F505E5024167}"/>
              </a:ext>
            </a:extLst>
          </p:cNvPr>
          <p:cNvCxnSpPr>
            <a:cxnSpLocks/>
          </p:cNvCxnSpPr>
          <p:nvPr/>
        </p:nvCxnSpPr>
        <p:spPr>
          <a:xfrm>
            <a:off x="1088571" y="3930598"/>
            <a:ext cx="4440323" cy="0"/>
          </a:xfrm>
          <a:prstGeom prst="line">
            <a:avLst/>
          </a:prstGeom>
          <a:ln w="15875">
            <a:solidFill>
              <a:srgbClr val="DC5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B1DBED7E-4E0C-4AA2-B2C2-7E7FD0999B6D}"/>
              </a:ext>
            </a:extLst>
          </p:cNvPr>
          <p:cNvCxnSpPr>
            <a:cxnSpLocks/>
          </p:cNvCxnSpPr>
          <p:nvPr/>
        </p:nvCxnSpPr>
        <p:spPr>
          <a:xfrm>
            <a:off x="1088571" y="3166722"/>
            <a:ext cx="4440323" cy="0"/>
          </a:xfrm>
          <a:prstGeom prst="line">
            <a:avLst/>
          </a:prstGeom>
          <a:ln w="15875">
            <a:solidFill>
              <a:srgbClr val="DC5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26">
            <a:extLst>
              <a:ext uri="{FF2B5EF4-FFF2-40B4-BE49-F238E27FC236}">
                <a16:creationId xmlns:a16="http://schemas.microsoft.com/office/drawing/2014/main" id="{0E887D1F-43DC-4DDF-B9B8-55642DEBE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2287" y="1659643"/>
            <a:ext cx="183368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9600" dirty="0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II. </a:t>
            </a:r>
            <a:endParaRPr lang="zh-CN" altLang="en-US" sz="9600" dirty="0">
              <a:solidFill>
                <a:srgbClr val="DC5D3D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992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85">
            <a:extLst>
              <a:ext uri="{FF2B5EF4-FFF2-40B4-BE49-F238E27FC236}">
                <a16:creationId xmlns:a16="http://schemas.microsoft.com/office/drawing/2014/main" id="{C4D6611A-4877-4F81-856F-642AEB5E8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30" y="3315463"/>
            <a:ext cx="755736" cy="755650"/>
          </a:xfrm>
          <a:prstGeom prst="ellipse">
            <a:avLst/>
          </a:prstGeom>
          <a:solidFill>
            <a:srgbClr val="DC5D3D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 sz="1600" b="1">
              <a:solidFill>
                <a:srgbClr val="FFFFFF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  <a:sym typeface="宋体" panose="02010600030101010101" pitchFamily="2" charset="-122"/>
            </a:endParaRPr>
          </a:p>
        </p:txBody>
      </p:sp>
      <p:sp>
        <p:nvSpPr>
          <p:cNvPr id="16386" name="AutoShape 2" descr="Káº¿t quáº£ hÃ¬nh áº£nh cho tháº§y bÃ³i xem vo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90" name="Picture 6" descr="Káº¿t quáº£ hÃ¬nh áº£nh cho tháº§y bÃ³i xem v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"/>
            <a:ext cx="12036425" cy="6696634"/>
          </a:xfrm>
          <a:prstGeom prst="rect">
            <a:avLst/>
          </a:prstGeom>
          <a:noFill/>
        </p:spPr>
      </p:pic>
      <p:pic>
        <p:nvPicPr>
          <p:cNvPr id="80" name="Picture 79" descr="064c930b440d807920058208dba823c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101" y="1"/>
            <a:ext cx="4447030" cy="1984916"/>
          </a:xfrm>
          <a:prstGeom prst="rect">
            <a:avLst/>
          </a:prstGeom>
        </p:spPr>
      </p:pic>
      <p:sp>
        <p:nvSpPr>
          <p:cNvPr id="19" name="Freeform 19"/>
          <p:cNvSpPr>
            <a:spLocks noEditPoints="1"/>
          </p:cNvSpPr>
          <p:nvPr/>
        </p:nvSpPr>
        <p:spPr bwMode="auto">
          <a:xfrm>
            <a:off x="889662" y="3645010"/>
            <a:ext cx="197815" cy="206055"/>
          </a:xfrm>
          <a:custGeom>
            <a:avLst/>
            <a:gdLst>
              <a:gd name="T0" fmla="*/ 7 w 13"/>
              <a:gd name="T1" fmla="*/ 0 h 14"/>
              <a:gd name="T2" fmla="*/ 0 w 13"/>
              <a:gd name="T3" fmla="*/ 7 h 14"/>
              <a:gd name="T4" fmla="*/ 7 w 13"/>
              <a:gd name="T5" fmla="*/ 14 h 14"/>
              <a:gd name="T6" fmla="*/ 13 w 13"/>
              <a:gd name="T7" fmla="*/ 7 h 14"/>
              <a:gd name="T8" fmla="*/ 7 w 13"/>
              <a:gd name="T9" fmla="*/ 0 h 14"/>
              <a:gd name="T10" fmla="*/ 7 w 13"/>
              <a:gd name="T11" fmla="*/ 12 h 14"/>
              <a:gd name="T12" fmla="*/ 1 w 13"/>
              <a:gd name="T13" fmla="*/ 7 h 14"/>
              <a:gd name="T14" fmla="*/ 7 w 13"/>
              <a:gd name="T15" fmla="*/ 2 h 14"/>
              <a:gd name="T16" fmla="*/ 12 w 13"/>
              <a:gd name="T17" fmla="*/ 7 h 14"/>
              <a:gd name="T18" fmla="*/ 7 w 13"/>
              <a:gd name="T19" fmla="*/ 1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" h="14">
                <a:moveTo>
                  <a:pt x="7" y="0"/>
                </a:moveTo>
                <a:cubicBezTo>
                  <a:pt x="3" y="0"/>
                  <a:pt x="0" y="3"/>
                  <a:pt x="0" y="7"/>
                </a:cubicBezTo>
                <a:cubicBezTo>
                  <a:pt x="0" y="11"/>
                  <a:pt x="3" y="14"/>
                  <a:pt x="7" y="14"/>
                </a:cubicBezTo>
                <a:cubicBezTo>
                  <a:pt x="10" y="14"/>
                  <a:pt x="13" y="11"/>
                  <a:pt x="13" y="7"/>
                </a:cubicBezTo>
                <a:cubicBezTo>
                  <a:pt x="13" y="3"/>
                  <a:pt x="10" y="0"/>
                  <a:pt x="7" y="0"/>
                </a:cubicBezTo>
                <a:close/>
                <a:moveTo>
                  <a:pt x="7" y="12"/>
                </a:moveTo>
                <a:cubicBezTo>
                  <a:pt x="4" y="12"/>
                  <a:pt x="1" y="10"/>
                  <a:pt x="1" y="7"/>
                </a:cubicBezTo>
                <a:cubicBezTo>
                  <a:pt x="1" y="4"/>
                  <a:pt x="4" y="2"/>
                  <a:pt x="7" y="2"/>
                </a:cubicBezTo>
                <a:cubicBezTo>
                  <a:pt x="10" y="2"/>
                  <a:pt x="12" y="4"/>
                  <a:pt x="12" y="7"/>
                </a:cubicBezTo>
                <a:cubicBezTo>
                  <a:pt x="12" y="10"/>
                  <a:pt x="10" y="12"/>
                  <a:pt x="7" y="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Freeform 20"/>
          <p:cNvSpPr>
            <a:spLocks noEditPoints="1"/>
          </p:cNvSpPr>
          <p:nvPr/>
        </p:nvSpPr>
        <p:spPr bwMode="auto">
          <a:xfrm>
            <a:off x="737001" y="3490332"/>
            <a:ext cx="485938" cy="379141"/>
          </a:xfrm>
          <a:custGeom>
            <a:avLst/>
            <a:gdLst>
              <a:gd name="T0" fmla="*/ 30 w 32"/>
              <a:gd name="T1" fmla="*/ 5 h 26"/>
              <a:gd name="T2" fmla="*/ 23 w 32"/>
              <a:gd name="T3" fmla="*/ 5 h 26"/>
              <a:gd name="T4" fmla="*/ 23 w 32"/>
              <a:gd name="T5" fmla="*/ 2 h 26"/>
              <a:gd name="T6" fmla="*/ 21 w 32"/>
              <a:gd name="T7" fmla="*/ 0 h 26"/>
              <a:gd name="T8" fmla="*/ 13 w 32"/>
              <a:gd name="T9" fmla="*/ 0 h 26"/>
              <a:gd name="T10" fmla="*/ 11 w 32"/>
              <a:gd name="T11" fmla="*/ 2 h 26"/>
              <a:gd name="T12" fmla="*/ 11 w 32"/>
              <a:gd name="T13" fmla="*/ 5 h 26"/>
              <a:gd name="T14" fmla="*/ 9 w 32"/>
              <a:gd name="T15" fmla="*/ 5 h 26"/>
              <a:gd name="T16" fmla="*/ 9 w 32"/>
              <a:gd name="T17" fmla="*/ 5 h 26"/>
              <a:gd name="T18" fmla="*/ 8 w 32"/>
              <a:gd name="T19" fmla="*/ 3 h 26"/>
              <a:gd name="T20" fmla="*/ 4 w 32"/>
              <a:gd name="T21" fmla="*/ 3 h 26"/>
              <a:gd name="T22" fmla="*/ 3 w 32"/>
              <a:gd name="T23" fmla="*/ 5 h 26"/>
              <a:gd name="T24" fmla="*/ 3 w 32"/>
              <a:gd name="T25" fmla="*/ 5 h 26"/>
              <a:gd name="T26" fmla="*/ 2 w 32"/>
              <a:gd name="T27" fmla="*/ 5 h 26"/>
              <a:gd name="T28" fmla="*/ 0 w 32"/>
              <a:gd name="T29" fmla="*/ 7 h 26"/>
              <a:gd name="T30" fmla="*/ 0 w 32"/>
              <a:gd name="T31" fmla="*/ 24 h 26"/>
              <a:gd name="T32" fmla="*/ 2 w 32"/>
              <a:gd name="T33" fmla="*/ 26 h 26"/>
              <a:gd name="T34" fmla="*/ 30 w 32"/>
              <a:gd name="T35" fmla="*/ 26 h 26"/>
              <a:gd name="T36" fmla="*/ 32 w 32"/>
              <a:gd name="T37" fmla="*/ 24 h 26"/>
              <a:gd name="T38" fmla="*/ 32 w 32"/>
              <a:gd name="T39" fmla="*/ 7 h 26"/>
              <a:gd name="T40" fmla="*/ 30 w 32"/>
              <a:gd name="T41" fmla="*/ 5 h 26"/>
              <a:gd name="T42" fmla="*/ 7 w 32"/>
              <a:gd name="T43" fmla="*/ 9 h 26"/>
              <a:gd name="T44" fmla="*/ 3 w 32"/>
              <a:gd name="T45" fmla="*/ 9 h 26"/>
              <a:gd name="T46" fmla="*/ 2 w 32"/>
              <a:gd name="T47" fmla="*/ 8 h 26"/>
              <a:gd name="T48" fmla="*/ 3 w 32"/>
              <a:gd name="T49" fmla="*/ 7 h 26"/>
              <a:gd name="T50" fmla="*/ 7 w 32"/>
              <a:gd name="T51" fmla="*/ 7 h 26"/>
              <a:gd name="T52" fmla="*/ 8 w 32"/>
              <a:gd name="T53" fmla="*/ 8 h 26"/>
              <a:gd name="T54" fmla="*/ 7 w 32"/>
              <a:gd name="T55" fmla="*/ 9 h 26"/>
              <a:gd name="T56" fmla="*/ 14 w 32"/>
              <a:gd name="T57" fmla="*/ 2 h 26"/>
              <a:gd name="T58" fmla="*/ 20 w 32"/>
              <a:gd name="T59" fmla="*/ 2 h 26"/>
              <a:gd name="T60" fmla="*/ 21 w 32"/>
              <a:gd name="T61" fmla="*/ 2 h 26"/>
              <a:gd name="T62" fmla="*/ 20 w 32"/>
              <a:gd name="T63" fmla="*/ 3 h 26"/>
              <a:gd name="T64" fmla="*/ 14 w 32"/>
              <a:gd name="T65" fmla="*/ 3 h 26"/>
              <a:gd name="T66" fmla="*/ 13 w 32"/>
              <a:gd name="T67" fmla="*/ 2 h 26"/>
              <a:gd name="T68" fmla="*/ 14 w 32"/>
              <a:gd name="T69" fmla="*/ 2 h 26"/>
              <a:gd name="T70" fmla="*/ 17 w 32"/>
              <a:gd name="T71" fmla="*/ 24 h 26"/>
              <a:gd name="T72" fmla="*/ 9 w 32"/>
              <a:gd name="T73" fmla="*/ 16 h 26"/>
              <a:gd name="T74" fmla="*/ 17 w 32"/>
              <a:gd name="T75" fmla="*/ 8 h 26"/>
              <a:gd name="T76" fmla="*/ 25 w 32"/>
              <a:gd name="T77" fmla="*/ 16 h 26"/>
              <a:gd name="T78" fmla="*/ 17 w 32"/>
              <a:gd name="T79" fmla="*/ 24 h 26"/>
              <a:gd name="T80" fmla="*/ 29 w 32"/>
              <a:gd name="T81" fmla="*/ 9 h 26"/>
              <a:gd name="T82" fmla="*/ 27 w 32"/>
              <a:gd name="T83" fmla="*/ 8 h 26"/>
              <a:gd name="T84" fmla="*/ 29 w 32"/>
              <a:gd name="T85" fmla="*/ 7 h 26"/>
              <a:gd name="T86" fmla="*/ 30 w 32"/>
              <a:gd name="T87" fmla="*/ 8 h 26"/>
              <a:gd name="T88" fmla="*/ 29 w 32"/>
              <a:gd name="T89" fmla="*/ 9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2" h="26">
                <a:moveTo>
                  <a:pt x="30" y="5"/>
                </a:moveTo>
                <a:cubicBezTo>
                  <a:pt x="23" y="5"/>
                  <a:pt x="23" y="5"/>
                  <a:pt x="23" y="5"/>
                </a:cubicBezTo>
                <a:cubicBezTo>
                  <a:pt x="23" y="2"/>
                  <a:pt x="23" y="2"/>
                  <a:pt x="23" y="2"/>
                </a:cubicBezTo>
                <a:cubicBezTo>
                  <a:pt x="23" y="1"/>
                  <a:pt x="22" y="0"/>
                  <a:pt x="21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0"/>
                  <a:pt x="11" y="1"/>
                  <a:pt x="11" y="2"/>
                </a:cubicBezTo>
                <a:cubicBezTo>
                  <a:pt x="11" y="5"/>
                  <a:pt x="11" y="5"/>
                  <a:pt x="11" y="5"/>
                </a:cubicBezTo>
                <a:cubicBezTo>
                  <a:pt x="9" y="5"/>
                  <a:pt x="9" y="5"/>
                  <a:pt x="9" y="5"/>
                </a:cubicBezTo>
                <a:cubicBezTo>
                  <a:pt x="9" y="5"/>
                  <a:pt x="9" y="5"/>
                  <a:pt x="9" y="5"/>
                </a:cubicBezTo>
                <a:cubicBezTo>
                  <a:pt x="9" y="4"/>
                  <a:pt x="9" y="3"/>
                  <a:pt x="8" y="3"/>
                </a:cubicBezTo>
                <a:cubicBezTo>
                  <a:pt x="4" y="3"/>
                  <a:pt x="4" y="3"/>
                  <a:pt x="4" y="3"/>
                </a:cubicBezTo>
                <a:cubicBezTo>
                  <a:pt x="3" y="3"/>
                  <a:pt x="3" y="4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1" y="5"/>
                  <a:pt x="0" y="6"/>
                  <a:pt x="0" y="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6"/>
                  <a:pt x="1" y="26"/>
                  <a:pt x="2" y="26"/>
                </a:cubicBezTo>
                <a:cubicBezTo>
                  <a:pt x="30" y="26"/>
                  <a:pt x="30" y="26"/>
                  <a:pt x="30" y="26"/>
                </a:cubicBezTo>
                <a:cubicBezTo>
                  <a:pt x="31" y="26"/>
                  <a:pt x="32" y="26"/>
                  <a:pt x="32" y="24"/>
                </a:cubicBezTo>
                <a:cubicBezTo>
                  <a:pt x="32" y="7"/>
                  <a:pt x="32" y="7"/>
                  <a:pt x="32" y="7"/>
                </a:cubicBezTo>
                <a:cubicBezTo>
                  <a:pt x="32" y="6"/>
                  <a:pt x="31" y="5"/>
                  <a:pt x="30" y="5"/>
                </a:cubicBezTo>
                <a:close/>
                <a:moveTo>
                  <a:pt x="7" y="9"/>
                </a:moveTo>
                <a:cubicBezTo>
                  <a:pt x="3" y="9"/>
                  <a:pt x="3" y="9"/>
                  <a:pt x="3" y="9"/>
                </a:cubicBezTo>
                <a:cubicBezTo>
                  <a:pt x="3" y="9"/>
                  <a:pt x="2" y="9"/>
                  <a:pt x="2" y="8"/>
                </a:cubicBezTo>
                <a:cubicBezTo>
                  <a:pt x="2" y="8"/>
                  <a:pt x="3" y="7"/>
                  <a:pt x="3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8" y="8"/>
                  <a:pt x="8" y="8"/>
                </a:cubicBezTo>
                <a:cubicBezTo>
                  <a:pt x="8" y="9"/>
                  <a:pt x="7" y="9"/>
                  <a:pt x="7" y="9"/>
                </a:cubicBezTo>
                <a:close/>
                <a:moveTo>
                  <a:pt x="14" y="2"/>
                </a:moveTo>
                <a:cubicBezTo>
                  <a:pt x="20" y="2"/>
                  <a:pt x="20" y="2"/>
                  <a:pt x="20" y="2"/>
                </a:cubicBezTo>
                <a:cubicBezTo>
                  <a:pt x="20" y="2"/>
                  <a:pt x="21" y="2"/>
                  <a:pt x="21" y="2"/>
                </a:cubicBezTo>
                <a:cubicBezTo>
                  <a:pt x="21" y="3"/>
                  <a:pt x="20" y="3"/>
                  <a:pt x="20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3" y="3"/>
                  <a:pt x="13" y="3"/>
                  <a:pt x="13" y="2"/>
                </a:cubicBezTo>
                <a:cubicBezTo>
                  <a:pt x="13" y="2"/>
                  <a:pt x="13" y="2"/>
                  <a:pt x="14" y="2"/>
                </a:cubicBezTo>
                <a:close/>
                <a:moveTo>
                  <a:pt x="17" y="24"/>
                </a:moveTo>
                <a:cubicBezTo>
                  <a:pt x="12" y="24"/>
                  <a:pt x="9" y="20"/>
                  <a:pt x="9" y="16"/>
                </a:cubicBezTo>
                <a:cubicBezTo>
                  <a:pt x="9" y="11"/>
                  <a:pt x="12" y="8"/>
                  <a:pt x="17" y="8"/>
                </a:cubicBezTo>
                <a:cubicBezTo>
                  <a:pt x="21" y="8"/>
                  <a:pt x="25" y="11"/>
                  <a:pt x="25" y="16"/>
                </a:cubicBezTo>
                <a:cubicBezTo>
                  <a:pt x="25" y="20"/>
                  <a:pt x="21" y="24"/>
                  <a:pt x="17" y="24"/>
                </a:cubicBezTo>
                <a:close/>
                <a:moveTo>
                  <a:pt x="29" y="9"/>
                </a:moveTo>
                <a:cubicBezTo>
                  <a:pt x="28" y="9"/>
                  <a:pt x="27" y="9"/>
                  <a:pt x="27" y="8"/>
                </a:cubicBezTo>
                <a:cubicBezTo>
                  <a:pt x="27" y="7"/>
                  <a:pt x="28" y="7"/>
                  <a:pt x="29" y="7"/>
                </a:cubicBezTo>
                <a:cubicBezTo>
                  <a:pt x="29" y="7"/>
                  <a:pt x="30" y="7"/>
                  <a:pt x="30" y="8"/>
                </a:cubicBezTo>
                <a:cubicBezTo>
                  <a:pt x="30" y="9"/>
                  <a:pt x="29" y="9"/>
                  <a:pt x="29" y="9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6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3">
            <a:extLst>
              <a:ext uri="{FF2B5EF4-FFF2-40B4-BE49-F238E27FC236}">
                <a16:creationId xmlns:a16="http://schemas.microsoft.com/office/drawing/2014/main" id="{108502F6-81E9-40CB-A89C-F61E0151F54E}"/>
              </a:ext>
            </a:extLst>
          </p:cNvPr>
          <p:cNvGrpSpPr>
            <a:grpSpLocks/>
          </p:cNvGrpSpPr>
          <p:nvPr/>
        </p:nvGrpSpPr>
        <p:grpSpPr bwMode="auto">
          <a:xfrm>
            <a:off x="182186" y="359032"/>
            <a:ext cx="755736" cy="755650"/>
            <a:chOff x="-3982374" y="145033"/>
            <a:chExt cx="756000" cy="756000"/>
          </a:xfrm>
        </p:grpSpPr>
        <p:sp>
          <p:nvSpPr>
            <p:cNvPr id="22" name="椭圆 85">
              <a:extLst>
                <a:ext uri="{FF2B5EF4-FFF2-40B4-BE49-F238E27FC236}">
                  <a16:creationId xmlns:a16="http://schemas.microsoft.com/office/drawing/2014/main" id="{C4D6611A-4877-4F81-856F-642AEB5E8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982374" y="145033"/>
              <a:ext cx="756000" cy="756000"/>
            </a:xfrm>
            <a:prstGeom prst="ellipse">
              <a:avLst/>
            </a:prstGeom>
            <a:solidFill>
              <a:srgbClr val="DC5D3D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z="1600" b="1">
                <a:solidFill>
                  <a:srgbClr val="FFFFFF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sym typeface="宋体" panose="02010600030101010101" pitchFamily="2" charset="-122"/>
              </a:endParaRPr>
            </a:p>
          </p:txBody>
        </p:sp>
        <p:grpSp>
          <p:nvGrpSpPr>
            <p:cNvPr id="23" name="Group 9">
              <a:extLst>
                <a:ext uri="{FF2B5EF4-FFF2-40B4-BE49-F238E27FC236}">
                  <a16:creationId xmlns:a16="http://schemas.microsoft.com/office/drawing/2014/main" id="{C54D0B57-B79D-4FBA-B5CB-81F209CAB6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857399" y="343381"/>
              <a:ext cx="516045" cy="382660"/>
              <a:chOff x="-2891222" y="105295"/>
              <a:chExt cx="374651" cy="277813"/>
            </a:xfrm>
          </p:grpSpPr>
          <p:sp>
            <p:nvSpPr>
              <p:cNvPr id="24" name="Freeform 17">
                <a:extLst>
                  <a:ext uri="{FF2B5EF4-FFF2-40B4-BE49-F238E27FC236}">
                    <a16:creationId xmlns:a16="http://schemas.microsoft.com/office/drawing/2014/main" id="{72938686-8414-4992-B918-56F93DCFE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749934" y="171970"/>
                <a:ext cx="233363" cy="211138"/>
              </a:xfrm>
              <a:custGeom>
                <a:avLst/>
                <a:gdLst>
                  <a:gd name="T0" fmla="*/ 611890896 w 89"/>
                  <a:gd name="T1" fmla="*/ 224220736 h 81"/>
                  <a:gd name="T2" fmla="*/ 295631590 w 89"/>
                  <a:gd name="T3" fmla="*/ 0 h 81"/>
                  <a:gd name="T4" fmla="*/ 275006496 w 89"/>
                  <a:gd name="T5" fmla="*/ 6795516 h 81"/>
                  <a:gd name="T6" fmla="*/ 295631590 w 89"/>
                  <a:gd name="T7" fmla="*/ 74740245 h 81"/>
                  <a:gd name="T8" fmla="*/ 0 w 89"/>
                  <a:gd name="T9" fmla="*/ 298960981 h 81"/>
                  <a:gd name="T10" fmla="*/ 0 w 89"/>
                  <a:gd name="T11" fmla="*/ 298960981 h 81"/>
                  <a:gd name="T12" fmla="*/ 275006496 w 89"/>
                  <a:gd name="T13" fmla="*/ 441648563 h 81"/>
                  <a:gd name="T14" fmla="*/ 508762805 w 89"/>
                  <a:gd name="T15" fmla="*/ 550361173 h 81"/>
                  <a:gd name="T16" fmla="*/ 440012492 w 89"/>
                  <a:gd name="T17" fmla="*/ 421264623 h 81"/>
                  <a:gd name="T18" fmla="*/ 611890896 w 89"/>
                  <a:gd name="T19" fmla="*/ 224220736 h 8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9"/>
                  <a:gd name="T31" fmla="*/ 0 h 81"/>
                  <a:gd name="T32" fmla="*/ 89 w 89"/>
                  <a:gd name="T33" fmla="*/ 81 h 8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9" h="81">
                    <a:moveTo>
                      <a:pt x="89" y="33"/>
                    </a:moveTo>
                    <a:cubicBezTo>
                      <a:pt x="89" y="15"/>
                      <a:pt x="68" y="0"/>
                      <a:pt x="43" y="0"/>
                    </a:cubicBezTo>
                    <a:cubicBezTo>
                      <a:pt x="42" y="0"/>
                      <a:pt x="41" y="1"/>
                      <a:pt x="40" y="1"/>
                    </a:cubicBezTo>
                    <a:cubicBezTo>
                      <a:pt x="42" y="4"/>
                      <a:pt x="43" y="8"/>
                      <a:pt x="43" y="11"/>
                    </a:cubicBezTo>
                    <a:cubicBezTo>
                      <a:pt x="43" y="29"/>
                      <a:pt x="24" y="43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" y="56"/>
                      <a:pt x="21" y="64"/>
                      <a:pt x="40" y="65"/>
                    </a:cubicBezTo>
                    <a:cubicBezTo>
                      <a:pt x="53" y="75"/>
                      <a:pt x="74" y="81"/>
                      <a:pt x="74" y="81"/>
                    </a:cubicBezTo>
                    <a:cubicBezTo>
                      <a:pt x="64" y="72"/>
                      <a:pt x="63" y="65"/>
                      <a:pt x="64" y="62"/>
                    </a:cubicBezTo>
                    <a:cubicBezTo>
                      <a:pt x="79" y="56"/>
                      <a:pt x="89" y="46"/>
                      <a:pt x="89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en-US" sz="1600" b="1">
                  <a:solidFill>
                    <a:prstClr val="black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</a:endParaRPr>
              </a:p>
            </p:txBody>
          </p:sp>
          <p:sp>
            <p:nvSpPr>
              <p:cNvPr id="25" name="Freeform 18">
                <a:extLst>
                  <a:ext uri="{FF2B5EF4-FFF2-40B4-BE49-F238E27FC236}">
                    <a16:creationId xmlns:a16="http://schemas.microsoft.com/office/drawing/2014/main" id="{97B48730-B132-471B-B704-F0900FDE9F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891222" y="105295"/>
                <a:ext cx="241300" cy="209550"/>
              </a:xfrm>
              <a:custGeom>
                <a:avLst/>
                <a:gdLst>
                  <a:gd name="T0" fmla="*/ 612251539 w 92"/>
                  <a:gd name="T1" fmla="*/ 144083961 h 80"/>
                  <a:gd name="T2" fmla="*/ 316443967 w 92"/>
                  <a:gd name="T3" fmla="*/ 0 h 80"/>
                  <a:gd name="T4" fmla="*/ 0 w 92"/>
                  <a:gd name="T5" fmla="*/ 219556013 h 80"/>
                  <a:gd name="T6" fmla="*/ 171981329 w 92"/>
                  <a:gd name="T7" fmla="*/ 418528976 h 80"/>
                  <a:gd name="T8" fmla="*/ 96310174 w 92"/>
                  <a:gd name="T9" fmla="*/ 548890031 h 80"/>
                  <a:gd name="T10" fmla="*/ 330203313 w 92"/>
                  <a:gd name="T11" fmla="*/ 445972168 h 80"/>
                  <a:gd name="T12" fmla="*/ 337080363 w 92"/>
                  <a:gd name="T13" fmla="*/ 439112025 h 80"/>
                  <a:gd name="T14" fmla="*/ 632887935 w 92"/>
                  <a:gd name="T15" fmla="*/ 219556013 h 80"/>
                  <a:gd name="T16" fmla="*/ 612251539 w 92"/>
                  <a:gd name="T17" fmla="*/ 144083961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2"/>
                  <a:gd name="T28" fmla="*/ 0 h 80"/>
                  <a:gd name="T29" fmla="*/ 92 w 92"/>
                  <a:gd name="T30" fmla="*/ 80 h 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2" h="80">
                    <a:moveTo>
                      <a:pt x="89" y="21"/>
                    </a:moveTo>
                    <a:cubicBezTo>
                      <a:pt x="83" y="9"/>
                      <a:pt x="66" y="0"/>
                      <a:pt x="46" y="0"/>
                    </a:cubicBezTo>
                    <a:cubicBezTo>
                      <a:pt x="20" y="0"/>
                      <a:pt x="0" y="14"/>
                      <a:pt x="0" y="32"/>
                    </a:cubicBezTo>
                    <a:cubicBezTo>
                      <a:pt x="0" y="45"/>
                      <a:pt x="10" y="56"/>
                      <a:pt x="25" y="61"/>
                    </a:cubicBezTo>
                    <a:cubicBezTo>
                      <a:pt x="26" y="65"/>
                      <a:pt x="25" y="71"/>
                      <a:pt x="14" y="80"/>
                    </a:cubicBezTo>
                    <a:cubicBezTo>
                      <a:pt x="14" y="80"/>
                      <a:pt x="36" y="75"/>
                      <a:pt x="48" y="65"/>
                    </a:cubicBezTo>
                    <a:cubicBezTo>
                      <a:pt x="49" y="64"/>
                      <a:pt x="49" y="64"/>
                      <a:pt x="49" y="64"/>
                    </a:cubicBezTo>
                    <a:cubicBezTo>
                      <a:pt x="73" y="63"/>
                      <a:pt x="92" y="49"/>
                      <a:pt x="92" y="32"/>
                    </a:cubicBezTo>
                    <a:cubicBezTo>
                      <a:pt x="92" y="28"/>
                      <a:pt x="91" y="25"/>
                      <a:pt x="89" y="2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endParaRPr lang="zh-CN" altLang="en-US" sz="1600" b="1">
                  <a:solidFill>
                    <a:prstClr val="black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</a:endParaRPr>
              </a:p>
            </p:txBody>
          </p:sp>
        </p:grp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8FA5A804-6B4E-4308-984B-0BA595B15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341" y="423747"/>
            <a:ext cx="36276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Cách</a:t>
            </a:r>
            <a:r>
              <a:rPr lang="en-US" altLang="zh-C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phán</a:t>
            </a:r>
            <a:r>
              <a:rPr lang="en-US" altLang="zh-C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voi</a:t>
            </a:r>
            <a:endParaRPr lang="zh-CN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41" name="文本框 34">
            <a:extLst>
              <a:ext uri="{FF2B5EF4-FFF2-40B4-BE49-F238E27FC236}">
                <a16:creationId xmlns:a16="http://schemas.microsoft.com/office/drawing/2014/main" id="{8784BBAB-4FDC-419A-8E80-D3A98FA94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8040" y="1839432"/>
            <a:ext cx="39475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Sun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sun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như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con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đỉa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16386" name="AutoShape 2" descr="Káº¿t quáº£ hÃ¬nh áº£nh cho tháº§y bÃ³i xem vo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92" name="Picture 8" descr="Káº¿t quáº£ hÃ¬nh áº£nh cho tháº§y bÃ³i xem v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53" y="1940310"/>
            <a:ext cx="3824868" cy="3807870"/>
          </a:xfrm>
          <a:prstGeom prst="rect">
            <a:avLst/>
          </a:prstGeom>
          <a:noFill/>
        </p:spPr>
      </p:pic>
      <p:sp>
        <p:nvSpPr>
          <p:cNvPr id="92" name="文本框 34">
            <a:extLst>
              <a:ext uri="{FF2B5EF4-FFF2-40B4-BE49-F238E27FC236}">
                <a16:creationId xmlns:a16="http://schemas.microsoft.com/office/drawing/2014/main" id="{8784BBAB-4FDC-419A-8E80-D3A98FA94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196" y="2805866"/>
            <a:ext cx="57763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Chần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chẫn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như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cái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đòn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càn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3" name="文本框 34">
            <a:extLst>
              <a:ext uri="{FF2B5EF4-FFF2-40B4-BE49-F238E27FC236}">
                <a16:creationId xmlns:a16="http://schemas.microsoft.com/office/drawing/2014/main" id="{8784BBAB-4FDC-419A-8E80-D3A98FA94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0084" y="3738849"/>
            <a:ext cx="48953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Bè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bè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như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cái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quạt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thóc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4" name="文本框 34">
            <a:extLst>
              <a:ext uri="{FF2B5EF4-FFF2-40B4-BE49-F238E27FC236}">
                <a16:creationId xmlns:a16="http://schemas.microsoft.com/office/drawing/2014/main" id="{8784BBAB-4FDC-419A-8E80-D3A98FA94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9822" y="4805644"/>
            <a:ext cx="60625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Sừng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sững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như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cái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cột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đình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5" name="文本框 34">
            <a:extLst>
              <a:ext uri="{FF2B5EF4-FFF2-40B4-BE49-F238E27FC236}">
                <a16:creationId xmlns:a16="http://schemas.microsoft.com/office/drawing/2014/main" id="{8784BBAB-4FDC-419A-8E80-D3A98FA94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7257" y="5805549"/>
            <a:ext cx="6188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Tun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tủn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như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cái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chổi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sể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cùn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cxnSp>
        <p:nvCxnSpPr>
          <p:cNvPr id="97" name="Straight Arrow Connector 96"/>
          <p:cNvCxnSpPr>
            <a:stCxn id="16392" idx="3"/>
            <a:endCxn id="41" idx="1"/>
          </p:cNvCxnSpPr>
          <p:nvPr/>
        </p:nvCxnSpPr>
        <p:spPr>
          <a:xfrm flipV="1">
            <a:off x="3858321" y="2131820"/>
            <a:ext cx="1159719" cy="17124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16392" idx="3"/>
            <a:endCxn id="92" idx="1"/>
          </p:cNvCxnSpPr>
          <p:nvPr/>
        </p:nvCxnSpPr>
        <p:spPr>
          <a:xfrm flipV="1">
            <a:off x="3858321" y="3098254"/>
            <a:ext cx="1170875" cy="7459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6392" idx="3"/>
            <a:endCxn id="93" idx="1"/>
          </p:cNvCxnSpPr>
          <p:nvPr/>
        </p:nvCxnSpPr>
        <p:spPr>
          <a:xfrm>
            <a:off x="3858321" y="3844245"/>
            <a:ext cx="1211763" cy="18699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6392" idx="3"/>
            <a:endCxn id="94" idx="1"/>
          </p:cNvCxnSpPr>
          <p:nvPr/>
        </p:nvCxnSpPr>
        <p:spPr>
          <a:xfrm>
            <a:off x="3858321" y="3844245"/>
            <a:ext cx="1241501" cy="12537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16392" idx="3"/>
            <a:endCxn id="95" idx="1"/>
          </p:cNvCxnSpPr>
          <p:nvPr/>
        </p:nvCxnSpPr>
        <p:spPr>
          <a:xfrm>
            <a:off x="3858321" y="3844245"/>
            <a:ext cx="1248936" cy="225369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26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/>
      <p:bldP spid="92" grpId="0"/>
      <p:bldP spid="93" grpId="0"/>
      <p:bldP spid="94" grpId="0"/>
      <p:bldP spid="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34">
            <a:extLst>
              <a:ext uri="{FF2B5EF4-FFF2-40B4-BE49-F238E27FC236}">
                <a16:creationId xmlns:a16="http://schemas.microsoft.com/office/drawing/2014/main" id="{8784BBAB-4FDC-419A-8E80-D3A98FA94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724" y="22309"/>
            <a:ext cx="106605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Tưởng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con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voi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như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thế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nào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hóa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ra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nó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sun sun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như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con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đỉa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16386" name="AutoShape 2" descr="Káº¿t quáº£ hÃ¬nh áº£nh cho tháº§y bÃ³i xem vo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文本框 34">
            <a:extLst>
              <a:ext uri="{FF2B5EF4-FFF2-40B4-BE49-F238E27FC236}">
                <a16:creationId xmlns:a16="http://schemas.microsoft.com/office/drawing/2014/main" id="{8784BBAB-4FDC-419A-8E80-D3A98FA94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567" y="843270"/>
            <a:ext cx="79794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Không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phải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nó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chần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chẫn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như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cái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đòn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càn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3" name="文本框 34">
            <a:extLst>
              <a:ext uri="{FF2B5EF4-FFF2-40B4-BE49-F238E27FC236}">
                <a16:creationId xmlns:a16="http://schemas.microsoft.com/office/drawing/2014/main" id="{8784BBAB-4FDC-419A-8E80-D3A98FA94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407" y="1664728"/>
            <a:ext cx="72084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Đâu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có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!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Nó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bè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bè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như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cái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quạt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thóc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4" name="文本框 34">
            <a:extLst>
              <a:ext uri="{FF2B5EF4-FFF2-40B4-BE49-F238E27FC236}">
                <a16:creationId xmlns:a16="http://schemas.microsoft.com/office/drawing/2014/main" id="{8784BBAB-4FDC-419A-8E80-D3A98FA94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274" y="2385851"/>
            <a:ext cx="7216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Ai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bảo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!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Nó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sừng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sững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như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cái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cột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đình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5" name="文本框 34">
            <a:extLst>
              <a:ext uri="{FF2B5EF4-FFF2-40B4-BE49-F238E27FC236}">
                <a16:creationId xmlns:a16="http://schemas.microsoft.com/office/drawing/2014/main" id="{8784BBAB-4FDC-419A-8E80-D3A98FA94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370" y="3173876"/>
            <a:ext cx="109444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Các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thầy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nói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không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đúng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cả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Chính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nó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tun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tủn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như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cái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chổi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sể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cùn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7627437" y="524107"/>
            <a:ext cx="1304692" cy="15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4077632" y="1393902"/>
            <a:ext cx="1765607" cy="743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3371389" y="2951355"/>
            <a:ext cx="1765607" cy="743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7724081" y="3687337"/>
            <a:ext cx="1304692" cy="15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3475466" y="2185639"/>
            <a:ext cx="1018475" cy="1858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1475681" y="1360449"/>
            <a:ext cx="1880836" cy="148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471964" y="2230246"/>
            <a:ext cx="1193177" cy="111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423642" y="2929057"/>
            <a:ext cx="1193177" cy="111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3568393" y="3702205"/>
            <a:ext cx="2419812" cy="111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6"/>
          <p:cNvGrpSpPr>
            <a:grpSpLocks/>
          </p:cNvGrpSpPr>
          <p:nvPr/>
        </p:nvGrpSpPr>
        <p:grpSpPr bwMode="auto">
          <a:xfrm>
            <a:off x="283864" y="17465"/>
            <a:ext cx="668492" cy="629308"/>
            <a:chOff x="0" y="0"/>
            <a:chExt cx="1224136" cy="1224136"/>
          </a:xfrm>
        </p:grpSpPr>
        <p:sp>
          <p:nvSpPr>
            <p:cNvPr id="75" name="椭圆 44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tx1">
                    <a:lumMod val="65000"/>
                    <a:lumOff val="35000"/>
                  </a:schemeClr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76" name="Group 8"/>
            <p:cNvGrpSpPr>
              <a:grpSpLocks/>
            </p:cNvGrpSpPr>
            <p:nvPr/>
          </p:nvGrpSpPr>
          <p:grpSpPr bwMode="auto">
            <a:xfrm>
              <a:off x="455517" y="389024"/>
              <a:ext cx="293688" cy="446088"/>
              <a:chOff x="0" y="0"/>
              <a:chExt cx="293688" cy="446088"/>
            </a:xfrm>
          </p:grpSpPr>
          <p:sp>
            <p:nvSpPr>
              <p:cNvPr id="77" name="Freeform 101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93688" cy="352425"/>
              </a:xfrm>
              <a:custGeom>
                <a:avLst/>
                <a:gdLst>
                  <a:gd name="T0" fmla="*/ 50 w 50"/>
                  <a:gd name="T1" fmla="*/ 23 h 60"/>
                  <a:gd name="T2" fmla="*/ 25 w 50"/>
                  <a:gd name="T3" fmla="*/ 0 h 60"/>
                  <a:gd name="T4" fmla="*/ 0 w 50"/>
                  <a:gd name="T5" fmla="*/ 23 h 60"/>
                  <a:gd name="T6" fmla="*/ 2 w 50"/>
                  <a:gd name="T7" fmla="*/ 32 h 60"/>
                  <a:gd name="T8" fmla="*/ 2 w 50"/>
                  <a:gd name="T9" fmla="*/ 32 h 60"/>
                  <a:gd name="T10" fmla="*/ 5 w 50"/>
                  <a:gd name="T11" fmla="*/ 36 h 60"/>
                  <a:gd name="T12" fmla="*/ 13 w 50"/>
                  <a:gd name="T13" fmla="*/ 58 h 60"/>
                  <a:gd name="T14" fmla="*/ 17 w 50"/>
                  <a:gd name="T15" fmla="*/ 60 h 60"/>
                  <a:gd name="T16" fmla="*/ 33 w 50"/>
                  <a:gd name="T17" fmla="*/ 60 h 60"/>
                  <a:gd name="T18" fmla="*/ 37 w 50"/>
                  <a:gd name="T19" fmla="*/ 58 h 60"/>
                  <a:gd name="T20" fmla="*/ 45 w 50"/>
                  <a:gd name="T21" fmla="*/ 36 h 60"/>
                  <a:gd name="T22" fmla="*/ 48 w 50"/>
                  <a:gd name="T23" fmla="*/ 32 h 60"/>
                  <a:gd name="T24" fmla="*/ 48 w 50"/>
                  <a:gd name="T25" fmla="*/ 32 h 60"/>
                  <a:gd name="T26" fmla="*/ 48 w 50"/>
                  <a:gd name="T27" fmla="*/ 32 h 60"/>
                  <a:gd name="T28" fmla="*/ 50 w 50"/>
                  <a:gd name="T29" fmla="*/ 23 h 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0"/>
                  <a:gd name="T46" fmla="*/ 0 h 60"/>
                  <a:gd name="T47" fmla="*/ 50 w 50"/>
                  <a:gd name="T48" fmla="*/ 60 h 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0" h="60">
                    <a:moveTo>
                      <a:pt x="50" y="23"/>
                    </a:moveTo>
                    <a:cubicBezTo>
                      <a:pt x="50" y="10"/>
                      <a:pt x="39" y="0"/>
                      <a:pt x="25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26"/>
                      <a:pt x="1" y="29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3" y="33"/>
                      <a:pt x="4" y="35"/>
                      <a:pt x="5" y="36"/>
                    </a:cubicBezTo>
                    <a:cubicBezTo>
                      <a:pt x="9" y="43"/>
                      <a:pt x="13" y="55"/>
                      <a:pt x="13" y="58"/>
                    </a:cubicBezTo>
                    <a:cubicBezTo>
                      <a:pt x="13" y="59"/>
                      <a:pt x="15" y="60"/>
                      <a:pt x="17" y="60"/>
                    </a:cubicBezTo>
                    <a:cubicBezTo>
                      <a:pt x="33" y="60"/>
                      <a:pt x="33" y="60"/>
                      <a:pt x="33" y="60"/>
                    </a:cubicBezTo>
                    <a:cubicBezTo>
                      <a:pt x="35" y="60"/>
                      <a:pt x="37" y="59"/>
                      <a:pt x="37" y="58"/>
                    </a:cubicBezTo>
                    <a:cubicBezTo>
                      <a:pt x="37" y="55"/>
                      <a:pt x="41" y="43"/>
                      <a:pt x="45" y="36"/>
                    </a:cubicBezTo>
                    <a:cubicBezTo>
                      <a:pt x="46" y="35"/>
                      <a:pt x="47" y="33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9" y="29"/>
                      <a:pt x="50" y="26"/>
                      <a:pt x="50" y="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78" name="Freeform 1017"/>
              <p:cNvSpPr>
                <a:spLocks noChangeArrowheads="1"/>
              </p:cNvSpPr>
              <p:nvPr/>
            </p:nvSpPr>
            <p:spPr bwMode="auto">
              <a:xfrm>
                <a:off x="76200" y="376237"/>
                <a:ext cx="141288" cy="22225"/>
              </a:xfrm>
              <a:custGeom>
                <a:avLst/>
                <a:gdLst>
                  <a:gd name="T0" fmla="*/ 24 w 24"/>
                  <a:gd name="T1" fmla="*/ 2 h 4"/>
                  <a:gd name="T2" fmla="*/ 21 w 24"/>
                  <a:gd name="T3" fmla="*/ 0 h 4"/>
                  <a:gd name="T4" fmla="*/ 3 w 24"/>
                  <a:gd name="T5" fmla="*/ 0 h 4"/>
                  <a:gd name="T6" fmla="*/ 0 w 24"/>
                  <a:gd name="T7" fmla="*/ 2 h 4"/>
                  <a:gd name="T8" fmla="*/ 0 w 24"/>
                  <a:gd name="T9" fmla="*/ 2 h 4"/>
                  <a:gd name="T10" fmla="*/ 3 w 24"/>
                  <a:gd name="T11" fmla="*/ 4 h 4"/>
                  <a:gd name="T12" fmla="*/ 21 w 24"/>
                  <a:gd name="T13" fmla="*/ 4 h 4"/>
                  <a:gd name="T14" fmla="*/ 24 w 24"/>
                  <a:gd name="T15" fmla="*/ 2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4"/>
                  <a:gd name="T26" fmla="*/ 24 w 24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4">
                    <a:moveTo>
                      <a:pt x="24" y="2"/>
                    </a:moveTo>
                    <a:cubicBezTo>
                      <a:pt x="24" y="1"/>
                      <a:pt x="22" y="0"/>
                      <a:pt x="2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2" y="4"/>
                      <a:pt x="24" y="3"/>
                      <a:pt x="2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79" name="Freeform 1018"/>
              <p:cNvSpPr>
                <a:spLocks noChangeArrowheads="1"/>
              </p:cNvSpPr>
              <p:nvPr/>
            </p:nvSpPr>
            <p:spPr bwMode="auto">
              <a:xfrm>
                <a:off x="76200" y="415925"/>
                <a:ext cx="141288" cy="30163"/>
              </a:xfrm>
              <a:custGeom>
                <a:avLst/>
                <a:gdLst>
                  <a:gd name="T0" fmla="*/ 24 w 24"/>
                  <a:gd name="T1" fmla="*/ 2 h 5"/>
                  <a:gd name="T2" fmla="*/ 21 w 24"/>
                  <a:gd name="T3" fmla="*/ 0 h 5"/>
                  <a:gd name="T4" fmla="*/ 3 w 24"/>
                  <a:gd name="T5" fmla="*/ 0 h 5"/>
                  <a:gd name="T6" fmla="*/ 0 w 24"/>
                  <a:gd name="T7" fmla="*/ 2 h 5"/>
                  <a:gd name="T8" fmla="*/ 0 w 24"/>
                  <a:gd name="T9" fmla="*/ 2 h 5"/>
                  <a:gd name="T10" fmla="*/ 3 w 24"/>
                  <a:gd name="T11" fmla="*/ 5 h 5"/>
                  <a:gd name="T12" fmla="*/ 21 w 24"/>
                  <a:gd name="T13" fmla="*/ 5 h 5"/>
                  <a:gd name="T14" fmla="*/ 24 w 24"/>
                  <a:gd name="T15" fmla="*/ 2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5"/>
                  <a:gd name="T26" fmla="*/ 24 w 24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5">
                    <a:moveTo>
                      <a:pt x="24" y="2"/>
                    </a:moveTo>
                    <a:cubicBezTo>
                      <a:pt x="24" y="1"/>
                      <a:pt x="22" y="0"/>
                      <a:pt x="2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2" y="5"/>
                      <a:pt x="24" y="4"/>
                      <a:pt x="2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</p:grpSp>
      </p:grpSp>
      <p:grpSp>
        <p:nvGrpSpPr>
          <p:cNvPr id="80" name="Group 12"/>
          <p:cNvGrpSpPr>
            <a:grpSpLocks/>
          </p:cNvGrpSpPr>
          <p:nvPr/>
        </p:nvGrpSpPr>
        <p:grpSpPr bwMode="auto">
          <a:xfrm>
            <a:off x="290805" y="820354"/>
            <a:ext cx="668492" cy="629308"/>
            <a:chOff x="0" y="0"/>
            <a:chExt cx="1224136" cy="1224136"/>
          </a:xfrm>
        </p:grpSpPr>
        <p:sp>
          <p:nvSpPr>
            <p:cNvPr id="81" name="椭圆 50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tx1">
                    <a:lumMod val="65000"/>
                    <a:lumOff val="35000"/>
                  </a:schemeClr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82" name="Freeform 1001"/>
            <p:cNvSpPr>
              <a:spLocks noEditPoints="1" noChangeArrowheads="1"/>
            </p:cNvSpPr>
            <p:nvPr/>
          </p:nvSpPr>
          <p:spPr bwMode="auto">
            <a:xfrm>
              <a:off x="358172" y="312058"/>
              <a:ext cx="492125" cy="546100"/>
            </a:xfrm>
            <a:custGeom>
              <a:avLst/>
              <a:gdLst>
                <a:gd name="T0" fmla="*/ 56 w 84"/>
                <a:gd name="T1" fmla="*/ 32 h 93"/>
                <a:gd name="T2" fmla="*/ 64 w 84"/>
                <a:gd name="T3" fmla="*/ 14 h 93"/>
                <a:gd name="T4" fmla="*/ 67 w 84"/>
                <a:gd name="T5" fmla="*/ 12 h 93"/>
                <a:gd name="T6" fmla="*/ 65 w 84"/>
                <a:gd name="T7" fmla="*/ 10 h 93"/>
                <a:gd name="T8" fmla="*/ 65 w 84"/>
                <a:gd name="T9" fmla="*/ 10 h 93"/>
                <a:gd name="T10" fmla="*/ 64 w 84"/>
                <a:gd name="T11" fmla="*/ 10 h 93"/>
                <a:gd name="T12" fmla="*/ 63 w 84"/>
                <a:gd name="T13" fmla="*/ 12 h 93"/>
                <a:gd name="T14" fmla="*/ 45 w 84"/>
                <a:gd name="T15" fmla="*/ 28 h 93"/>
                <a:gd name="T16" fmla="*/ 41 w 84"/>
                <a:gd name="T17" fmla="*/ 28 h 93"/>
                <a:gd name="T18" fmla="*/ 40 w 84"/>
                <a:gd name="T19" fmla="*/ 28 h 93"/>
                <a:gd name="T20" fmla="*/ 19 w 84"/>
                <a:gd name="T21" fmla="*/ 2 h 93"/>
                <a:gd name="T22" fmla="*/ 15 w 84"/>
                <a:gd name="T23" fmla="*/ 2 h 93"/>
                <a:gd name="T24" fmla="*/ 17 w 84"/>
                <a:gd name="T25" fmla="*/ 4 h 93"/>
                <a:gd name="T26" fmla="*/ 34 w 84"/>
                <a:gd name="T27" fmla="*/ 29 h 93"/>
                <a:gd name="T28" fmla="*/ 5 w 84"/>
                <a:gd name="T29" fmla="*/ 32 h 93"/>
                <a:gd name="T30" fmla="*/ 0 w 84"/>
                <a:gd name="T31" fmla="*/ 87 h 93"/>
                <a:gd name="T32" fmla="*/ 7 w 84"/>
                <a:gd name="T33" fmla="*/ 92 h 93"/>
                <a:gd name="T34" fmla="*/ 17 w 84"/>
                <a:gd name="T35" fmla="*/ 93 h 93"/>
                <a:gd name="T36" fmla="*/ 67 w 84"/>
                <a:gd name="T37" fmla="*/ 92 h 93"/>
                <a:gd name="T38" fmla="*/ 78 w 84"/>
                <a:gd name="T39" fmla="*/ 93 h 93"/>
                <a:gd name="T40" fmla="*/ 79 w 84"/>
                <a:gd name="T41" fmla="*/ 92 h 93"/>
                <a:gd name="T42" fmla="*/ 84 w 84"/>
                <a:gd name="T43" fmla="*/ 37 h 93"/>
                <a:gd name="T44" fmla="*/ 71 w 84"/>
                <a:gd name="T45" fmla="*/ 80 h 93"/>
                <a:gd name="T46" fmla="*/ 13 w 84"/>
                <a:gd name="T47" fmla="*/ 88 h 93"/>
                <a:gd name="T48" fmla="*/ 4 w 84"/>
                <a:gd name="T49" fmla="*/ 44 h 93"/>
                <a:gd name="T50" fmla="*/ 63 w 84"/>
                <a:gd name="T51" fmla="*/ 36 h 93"/>
                <a:gd name="T52" fmla="*/ 71 w 84"/>
                <a:gd name="T53" fmla="*/ 80 h 93"/>
                <a:gd name="T54" fmla="*/ 74 w 84"/>
                <a:gd name="T55" fmla="*/ 51 h 93"/>
                <a:gd name="T56" fmla="*/ 80 w 84"/>
                <a:gd name="T57" fmla="*/ 51 h 93"/>
                <a:gd name="T58" fmla="*/ 77 w 84"/>
                <a:gd name="T59" fmla="*/ 46 h 93"/>
                <a:gd name="T60" fmla="*/ 77 w 84"/>
                <a:gd name="T61" fmla="*/ 39 h 93"/>
                <a:gd name="T62" fmla="*/ 77 w 84"/>
                <a:gd name="T63" fmla="*/ 46 h 9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4"/>
                <a:gd name="T97" fmla="*/ 0 h 93"/>
                <a:gd name="T98" fmla="*/ 84 w 84"/>
                <a:gd name="T99" fmla="*/ 93 h 9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4" h="93">
                  <a:moveTo>
                    <a:pt x="79" y="32"/>
                  </a:moveTo>
                  <a:cubicBezTo>
                    <a:pt x="56" y="32"/>
                    <a:pt x="56" y="32"/>
                    <a:pt x="56" y="32"/>
                  </a:cubicBezTo>
                  <a:cubicBezTo>
                    <a:pt x="54" y="31"/>
                    <a:pt x="51" y="29"/>
                    <a:pt x="47" y="28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4"/>
                    <a:pt x="64" y="14"/>
                    <a:pt x="65" y="14"/>
                  </a:cubicBezTo>
                  <a:cubicBezTo>
                    <a:pt x="66" y="14"/>
                    <a:pt x="67" y="13"/>
                    <a:pt x="67" y="12"/>
                  </a:cubicBezTo>
                  <a:cubicBezTo>
                    <a:pt x="67" y="11"/>
                    <a:pt x="66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4" y="10"/>
                    <a:pt x="64" y="10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3" y="11"/>
                    <a:pt x="63" y="11"/>
                    <a:pt x="63" y="12"/>
                  </a:cubicBezTo>
                  <a:cubicBezTo>
                    <a:pt x="63" y="12"/>
                    <a:pt x="63" y="13"/>
                    <a:pt x="63" y="13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4" y="28"/>
                    <a:pt x="43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9" y="3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1"/>
                    <a:pt x="15" y="2"/>
                  </a:cubicBezTo>
                  <a:cubicBezTo>
                    <a:pt x="15" y="3"/>
                    <a:pt x="16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6" y="28"/>
                    <a:pt x="35" y="28"/>
                    <a:pt x="34" y="29"/>
                  </a:cubicBezTo>
                  <a:cubicBezTo>
                    <a:pt x="31" y="30"/>
                    <a:pt x="28" y="31"/>
                    <a:pt x="27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3" y="32"/>
                    <a:pt x="0" y="34"/>
                    <a:pt x="0" y="3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0"/>
                    <a:pt x="3" y="92"/>
                    <a:pt x="5" y="92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9" y="92"/>
                    <a:pt x="79" y="92"/>
                    <a:pt x="79" y="92"/>
                  </a:cubicBezTo>
                  <a:cubicBezTo>
                    <a:pt x="82" y="92"/>
                    <a:pt x="84" y="90"/>
                    <a:pt x="84" y="87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4" y="34"/>
                    <a:pt x="82" y="32"/>
                    <a:pt x="79" y="32"/>
                  </a:cubicBezTo>
                  <a:close/>
                  <a:moveTo>
                    <a:pt x="71" y="80"/>
                  </a:moveTo>
                  <a:cubicBezTo>
                    <a:pt x="71" y="84"/>
                    <a:pt x="67" y="88"/>
                    <a:pt x="63" y="88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8" y="88"/>
                    <a:pt x="4" y="84"/>
                    <a:pt x="4" y="8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39"/>
                    <a:pt x="8" y="36"/>
                    <a:pt x="13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7" y="36"/>
                    <a:pt x="71" y="39"/>
                    <a:pt x="71" y="44"/>
                  </a:cubicBezTo>
                  <a:lnTo>
                    <a:pt x="71" y="80"/>
                  </a:lnTo>
                  <a:close/>
                  <a:moveTo>
                    <a:pt x="77" y="54"/>
                  </a:moveTo>
                  <a:cubicBezTo>
                    <a:pt x="75" y="54"/>
                    <a:pt x="74" y="52"/>
                    <a:pt x="74" y="51"/>
                  </a:cubicBezTo>
                  <a:cubicBezTo>
                    <a:pt x="74" y="49"/>
                    <a:pt x="75" y="47"/>
                    <a:pt x="77" y="47"/>
                  </a:cubicBezTo>
                  <a:cubicBezTo>
                    <a:pt x="79" y="47"/>
                    <a:pt x="80" y="49"/>
                    <a:pt x="80" y="51"/>
                  </a:cubicBezTo>
                  <a:cubicBezTo>
                    <a:pt x="80" y="52"/>
                    <a:pt x="79" y="54"/>
                    <a:pt x="77" y="54"/>
                  </a:cubicBezTo>
                  <a:close/>
                  <a:moveTo>
                    <a:pt x="77" y="46"/>
                  </a:moveTo>
                  <a:cubicBezTo>
                    <a:pt x="75" y="46"/>
                    <a:pt x="74" y="44"/>
                    <a:pt x="74" y="43"/>
                  </a:cubicBezTo>
                  <a:cubicBezTo>
                    <a:pt x="74" y="41"/>
                    <a:pt x="75" y="39"/>
                    <a:pt x="77" y="39"/>
                  </a:cubicBezTo>
                  <a:cubicBezTo>
                    <a:pt x="79" y="39"/>
                    <a:pt x="80" y="41"/>
                    <a:pt x="80" y="43"/>
                  </a:cubicBezTo>
                  <a:cubicBezTo>
                    <a:pt x="80" y="44"/>
                    <a:pt x="79" y="46"/>
                    <a:pt x="77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grpSp>
        <p:nvGrpSpPr>
          <p:cNvPr id="83" name="Group 15"/>
          <p:cNvGrpSpPr>
            <a:grpSpLocks/>
          </p:cNvGrpSpPr>
          <p:nvPr/>
        </p:nvGrpSpPr>
        <p:grpSpPr bwMode="auto">
          <a:xfrm>
            <a:off x="275444" y="1623240"/>
            <a:ext cx="669360" cy="629308"/>
            <a:chOff x="0" y="0"/>
            <a:chExt cx="1224136" cy="1224136"/>
          </a:xfrm>
        </p:grpSpPr>
        <p:sp>
          <p:nvSpPr>
            <p:cNvPr id="84" name="椭圆 53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rgbClr val="F36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tx1">
                    <a:lumMod val="65000"/>
                    <a:lumOff val="35000"/>
                  </a:schemeClr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85" name="Group 17"/>
            <p:cNvGrpSpPr>
              <a:grpSpLocks/>
            </p:cNvGrpSpPr>
            <p:nvPr/>
          </p:nvGrpSpPr>
          <p:grpSpPr bwMode="auto">
            <a:xfrm>
              <a:off x="358824" y="389024"/>
              <a:ext cx="381000" cy="492126"/>
              <a:chOff x="0" y="0"/>
              <a:chExt cx="381000" cy="492126"/>
            </a:xfrm>
          </p:grpSpPr>
          <p:sp>
            <p:nvSpPr>
              <p:cNvPr id="86" name="Freeform 1011"/>
              <p:cNvSpPr>
                <a:spLocks noChangeArrowheads="1"/>
              </p:cNvSpPr>
              <p:nvPr/>
            </p:nvSpPr>
            <p:spPr bwMode="auto">
              <a:xfrm>
                <a:off x="182562" y="0"/>
                <a:ext cx="46038" cy="111125"/>
              </a:xfrm>
              <a:custGeom>
                <a:avLst/>
                <a:gdLst>
                  <a:gd name="T0" fmla="*/ 8 w 8"/>
                  <a:gd name="T1" fmla="*/ 15 h 19"/>
                  <a:gd name="T2" fmla="*/ 4 w 8"/>
                  <a:gd name="T3" fmla="*/ 19 h 19"/>
                  <a:gd name="T4" fmla="*/ 4 w 8"/>
                  <a:gd name="T5" fmla="*/ 19 h 19"/>
                  <a:gd name="T6" fmla="*/ 0 w 8"/>
                  <a:gd name="T7" fmla="*/ 15 h 19"/>
                  <a:gd name="T8" fmla="*/ 0 w 8"/>
                  <a:gd name="T9" fmla="*/ 5 h 19"/>
                  <a:gd name="T10" fmla="*/ 4 w 8"/>
                  <a:gd name="T11" fmla="*/ 0 h 19"/>
                  <a:gd name="T12" fmla="*/ 4 w 8"/>
                  <a:gd name="T13" fmla="*/ 0 h 19"/>
                  <a:gd name="T14" fmla="*/ 8 w 8"/>
                  <a:gd name="T15" fmla="*/ 5 h 19"/>
                  <a:gd name="T16" fmla="*/ 8 w 8"/>
                  <a:gd name="T17" fmla="*/ 15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19"/>
                  <a:gd name="T29" fmla="*/ 8 w 8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19">
                    <a:moveTo>
                      <a:pt x="8" y="15"/>
                    </a:moveTo>
                    <a:cubicBezTo>
                      <a:pt x="8" y="17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2" y="19"/>
                      <a:pt x="0" y="17"/>
                      <a:pt x="0" y="1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8" y="2"/>
                      <a:pt x="8" y="5"/>
                    </a:cubicBezTo>
                    <a:lnTo>
                      <a:pt x="8" y="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87" name="Freeform 1012"/>
              <p:cNvSpPr>
                <a:spLocks noChangeArrowheads="1"/>
              </p:cNvSpPr>
              <p:nvPr/>
            </p:nvSpPr>
            <p:spPr bwMode="auto">
              <a:xfrm>
                <a:off x="293687" y="0"/>
                <a:ext cx="52388" cy="111125"/>
              </a:xfrm>
              <a:custGeom>
                <a:avLst/>
                <a:gdLst>
                  <a:gd name="T0" fmla="*/ 9 w 9"/>
                  <a:gd name="T1" fmla="*/ 15 h 19"/>
                  <a:gd name="T2" fmla="*/ 4 w 9"/>
                  <a:gd name="T3" fmla="*/ 19 h 19"/>
                  <a:gd name="T4" fmla="*/ 4 w 9"/>
                  <a:gd name="T5" fmla="*/ 19 h 19"/>
                  <a:gd name="T6" fmla="*/ 0 w 9"/>
                  <a:gd name="T7" fmla="*/ 15 h 19"/>
                  <a:gd name="T8" fmla="*/ 0 w 9"/>
                  <a:gd name="T9" fmla="*/ 5 h 19"/>
                  <a:gd name="T10" fmla="*/ 4 w 9"/>
                  <a:gd name="T11" fmla="*/ 0 h 19"/>
                  <a:gd name="T12" fmla="*/ 4 w 9"/>
                  <a:gd name="T13" fmla="*/ 0 h 19"/>
                  <a:gd name="T14" fmla="*/ 9 w 9"/>
                  <a:gd name="T15" fmla="*/ 5 h 19"/>
                  <a:gd name="T16" fmla="*/ 9 w 9"/>
                  <a:gd name="T17" fmla="*/ 15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19"/>
                  <a:gd name="T29" fmla="*/ 9 w 9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19">
                    <a:moveTo>
                      <a:pt x="9" y="15"/>
                    </a:moveTo>
                    <a:cubicBezTo>
                      <a:pt x="9" y="17"/>
                      <a:pt x="7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2" y="19"/>
                      <a:pt x="0" y="17"/>
                      <a:pt x="0" y="1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9" y="2"/>
                      <a:pt x="9" y="5"/>
                    </a:cubicBezTo>
                    <a:lnTo>
                      <a:pt x="9" y="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88" name="Freeform 1013"/>
              <p:cNvSpPr>
                <a:spLocks noChangeArrowheads="1"/>
              </p:cNvSpPr>
              <p:nvPr/>
            </p:nvSpPr>
            <p:spPr bwMode="auto">
              <a:xfrm>
                <a:off x="147637" y="134938"/>
                <a:ext cx="233363" cy="204788"/>
              </a:xfrm>
              <a:custGeom>
                <a:avLst/>
                <a:gdLst>
                  <a:gd name="T0" fmla="*/ 35 w 40"/>
                  <a:gd name="T1" fmla="*/ 0 h 35"/>
                  <a:gd name="T2" fmla="*/ 5 w 40"/>
                  <a:gd name="T3" fmla="*/ 0 h 35"/>
                  <a:gd name="T4" fmla="*/ 0 w 40"/>
                  <a:gd name="T5" fmla="*/ 0 h 35"/>
                  <a:gd name="T6" fmla="*/ 0 w 40"/>
                  <a:gd name="T7" fmla="*/ 4 h 35"/>
                  <a:gd name="T8" fmla="*/ 0 w 40"/>
                  <a:gd name="T9" fmla="*/ 10 h 35"/>
                  <a:gd name="T10" fmla="*/ 0 w 40"/>
                  <a:gd name="T11" fmla="*/ 27 h 35"/>
                  <a:gd name="T12" fmla="*/ 5 w 40"/>
                  <a:gd name="T13" fmla="*/ 31 h 35"/>
                  <a:gd name="T14" fmla="*/ 12 w 40"/>
                  <a:gd name="T15" fmla="*/ 31 h 35"/>
                  <a:gd name="T16" fmla="*/ 16 w 40"/>
                  <a:gd name="T17" fmla="*/ 35 h 35"/>
                  <a:gd name="T18" fmla="*/ 25 w 40"/>
                  <a:gd name="T19" fmla="*/ 35 h 35"/>
                  <a:gd name="T20" fmla="*/ 29 w 40"/>
                  <a:gd name="T21" fmla="*/ 31 h 35"/>
                  <a:gd name="T22" fmla="*/ 35 w 40"/>
                  <a:gd name="T23" fmla="*/ 31 h 35"/>
                  <a:gd name="T24" fmla="*/ 40 w 40"/>
                  <a:gd name="T25" fmla="*/ 27 h 35"/>
                  <a:gd name="T26" fmla="*/ 40 w 40"/>
                  <a:gd name="T27" fmla="*/ 10 h 35"/>
                  <a:gd name="T28" fmla="*/ 40 w 40"/>
                  <a:gd name="T29" fmla="*/ 4 h 35"/>
                  <a:gd name="T30" fmla="*/ 40 w 40"/>
                  <a:gd name="T31" fmla="*/ 0 h 35"/>
                  <a:gd name="T32" fmla="*/ 35 w 40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35"/>
                  <a:gd name="T53" fmla="*/ 40 w 40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35">
                    <a:moveTo>
                      <a:pt x="3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9"/>
                      <a:pt x="2" y="31"/>
                      <a:pt x="5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3"/>
                      <a:pt x="14" y="35"/>
                      <a:pt x="16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7" y="35"/>
                      <a:pt x="29" y="33"/>
                      <a:pt x="29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8" y="31"/>
                      <a:pt x="40" y="29"/>
                      <a:pt x="40" y="27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89" name="Freeform 1014"/>
              <p:cNvSpPr>
                <a:spLocks noChangeArrowheads="1"/>
              </p:cNvSpPr>
              <p:nvPr/>
            </p:nvSpPr>
            <p:spPr bwMode="auto">
              <a:xfrm>
                <a:off x="0" y="334963"/>
                <a:ext cx="280988" cy="157163"/>
              </a:xfrm>
              <a:custGeom>
                <a:avLst/>
                <a:gdLst>
                  <a:gd name="T0" fmla="*/ 45 w 48"/>
                  <a:gd name="T1" fmla="*/ 2 h 27"/>
                  <a:gd name="T2" fmla="*/ 43 w 48"/>
                  <a:gd name="T3" fmla="*/ 5 h 27"/>
                  <a:gd name="T4" fmla="*/ 43 w 48"/>
                  <a:gd name="T5" fmla="*/ 13 h 27"/>
                  <a:gd name="T6" fmla="*/ 35 w 48"/>
                  <a:gd name="T7" fmla="*/ 21 h 27"/>
                  <a:gd name="T8" fmla="*/ 27 w 48"/>
                  <a:gd name="T9" fmla="*/ 13 h 27"/>
                  <a:gd name="T10" fmla="*/ 13 w 48"/>
                  <a:gd name="T11" fmla="*/ 0 h 27"/>
                  <a:gd name="T12" fmla="*/ 0 w 48"/>
                  <a:gd name="T13" fmla="*/ 13 h 27"/>
                  <a:gd name="T14" fmla="*/ 3 w 48"/>
                  <a:gd name="T15" fmla="*/ 16 h 27"/>
                  <a:gd name="T16" fmla="*/ 6 w 48"/>
                  <a:gd name="T17" fmla="*/ 13 h 27"/>
                  <a:gd name="T18" fmla="*/ 13 w 48"/>
                  <a:gd name="T19" fmla="*/ 5 h 27"/>
                  <a:gd name="T20" fmla="*/ 21 w 48"/>
                  <a:gd name="T21" fmla="*/ 13 h 27"/>
                  <a:gd name="T22" fmla="*/ 35 w 48"/>
                  <a:gd name="T23" fmla="*/ 27 h 27"/>
                  <a:gd name="T24" fmla="*/ 48 w 48"/>
                  <a:gd name="T25" fmla="*/ 13 h 27"/>
                  <a:gd name="T26" fmla="*/ 48 w 48"/>
                  <a:gd name="T27" fmla="*/ 5 h 27"/>
                  <a:gd name="T28" fmla="*/ 45 w 48"/>
                  <a:gd name="T29" fmla="*/ 2 h 2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8"/>
                  <a:gd name="T46" fmla="*/ 0 h 27"/>
                  <a:gd name="T47" fmla="*/ 48 w 48"/>
                  <a:gd name="T48" fmla="*/ 27 h 2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8" h="27">
                    <a:moveTo>
                      <a:pt x="45" y="2"/>
                    </a:moveTo>
                    <a:cubicBezTo>
                      <a:pt x="44" y="2"/>
                      <a:pt x="43" y="3"/>
                      <a:pt x="43" y="5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3" y="18"/>
                      <a:pt x="39" y="21"/>
                      <a:pt x="35" y="21"/>
                    </a:cubicBezTo>
                    <a:cubicBezTo>
                      <a:pt x="30" y="21"/>
                      <a:pt x="27" y="18"/>
                      <a:pt x="27" y="13"/>
                    </a:cubicBezTo>
                    <a:cubicBezTo>
                      <a:pt x="27" y="6"/>
                      <a:pt x="21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15"/>
                      <a:pt x="1" y="16"/>
                      <a:pt x="3" y="16"/>
                    </a:cubicBezTo>
                    <a:cubicBezTo>
                      <a:pt x="4" y="16"/>
                      <a:pt x="6" y="15"/>
                      <a:pt x="6" y="13"/>
                    </a:cubicBezTo>
                    <a:cubicBezTo>
                      <a:pt x="6" y="9"/>
                      <a:pt x="9" y="5"/>
                      <a:pt x="13" y="5"/>
                    </a:cubicBezTo>
                    <a:cubicBezTo>
                      <a:pt x="18" y="5"/>
                      <a:pt x="21" y="9"/>
                      <a:pt x="21" y="13"/>
                    </a:cubicBezTo>
                    <a:cubicBezTo>
                      <a:pt x="21" y="21"/>
                      <a:pt x="27" y="27"/>
                      <a:pt x="35" y="27"/>
                    </a:cubicBezTo>
                    <a:cubicBezTo>
                      <a:pt x="42" y="27"/>
                      <a:pt x="48" y="21"/>
                      <a:pt x="48" y="13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8" y="3"/>
                      <a:pt x="47" y="2"/>
                      <a:pt x="45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</p:grpSp>
      </p:grpSp>
      <p:grpSp>
        <p:nvGrpSpPr>
          <p:cNvPr id="90" name="Group 22"/>
          <p:cNvGrpSpPr>
            <a:grpSpLocks/>
          </p:cNvGrpSpPr>
          <p:nvPr/>
        </p:nvGrpSpPr>
        <p:grpSpPr bwMode="auto">
          <a:xfrm>
            <a:off x="317028" y="2397512"/>
            <a:ext cx="668492" cy="629308"/>
            <a:chOff x="0" y="0"/>
            <a:chExt cx="1224136" cy="1224136"/>
          </a:xfrm>
        </p:grpSpPr>
        <p:sp>
          <p:nvSpPr>
            <p:cNvPr id="91" name="椭圆 60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tx1">
                    <a:lumMod val="65000"/>
                    <a:lumOff val="35000"/>
                  </a:schemeClr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96" name="Freeform 1015"/>
            <p:cNvSpPr>
              <a:spLocks noChangeArrowheads="1"/>
            </p:cNvSpPr>
            <p:nvPr/>
          </p:nvSpPr>
          <p:spPr bwMode="auto">
            <a:xfrm>
              <a:off x="377672" y="461202"/>
              <a:ext cx="457200" cy="415925"/>
            </a:xfrm>
            <a:custGeom>
              <a:avLst/>
              <a:gdLst>
                <a:gd name="T0" fmla="*/ 1 w 78"/>
                <a:gd name="T1" fmla="*/ 69 h 71"/>
                <a:gd name="T2" fmla="*/ 5 w 78"/>
                <a:gd name="T3" fmla="*/ 70 h 71"/>
                <a:gd name="T4" fmla="*/ 14 w 78"/>
                <a:gd name="T5" fmla="*/ 55 h 71"/>
                <a:gd name="T6" fmla="*/ 49 w 78"/>
                <a:gd name="T7" fmla="*/ 48 h 71"/>
                <a:gd name="T8" fmla="*/ 78 w 78"/>
                <a:gd name="T9" fmla="*/ 0 h 71"/>
                <a:gd name="T10" fmla="*/ 10 w 78"/>
                <a:gd name="T11" fmla="*/ 53 h 71"/>
                <a:gd name="T12" fmla="*/ 42 w 78"/>
                <a:gd name="T13" fmla="*/ 21 h 71"/>
                <a:gd name="T14" fmla="*/ 1 w 78"/>
                <a:gd name="T15" fmla="*/ 69 h 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8"/>
                <a:gd name="T25" fmla="*/ 0 h 71"/>
                <a:gd name="T26" fmla="*/ 78 w 78"/>
                <a:gd name="T27" fmla="*/ 71 h 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8" h="71">
                  <a:moveTo>
                    <a:pt x="1" y="69"/>
                  </a:moveTo>
                  <a:cubicBezTo>
                    <a:pt x="1" y="69"/>
                    <a:pt x="0" y="71"/>
                    <a:pt x="5" y="70"/>
                  </a:cubicBezTo>
                  <a:cubicBezTo>
                    <a:pt x="4" y="67"/>
                    <a:pt x="14" y="55"/>
                    <a:pt x="14" y="55"/>
                  </a:cubicBezTo>
                  <a:cubicBezTo>
                    <a:pt x="14" y="55"/>
                    <a:pt x="32" y="67"/>
                    <a:pt x="49" y="48"/>
                  </a:cubicBezTo>
                  <a:cubicBezTo>
                    <a:pt x="66" y="29"/>
                    <a:pt x="54" y="13"/>
                    <a:pt x="78" y="0"/>
                  </a:cubicBezTo>
                  <a:cubicBezTo>
                    <a:pt x="21" y="12"/>
                    <a:pt x="9" y="30"/>
                    <a:pt x="10" y="53"/>
                  </a:cubicBezTo>
                  <a:cubicBezTo>
                    <a:pt x="15" y="42"/>
                    <a:pt x="29" y="27"/>
                    <a:pt x="42" y="21"/>
                  </a:cubicBezTo>
                  <a:cubicBezTo>
                    <a:pt x="21" y="36"/>
                    <a:pt x="7" y="58"/>
                    <a:pt x="1" y="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grpSp>
        <p:nvGrpSpPr>
          <p:cNvPr id="99" name="Group 25"/>
          <p:cNvGrpSpPr>
            <a:grpSpLocks/>
          </p:cNvGrpSpPr>
          <p:nvPr/>
        </p:nvGrpSpPr>
        <p:grpSpPr bwMode="auto">
          <a:xfrm>
            <a:off x="301664" y="3162108"/>
            <a:ext cx="668492" cy="629308"/>
            <a:chOff x="0" y="0"/>
            <a:chExt cx="1224136" cy="1224136"/>
          </a:xfrm>
        </p:grpSpPr>
        <p:sp>
          <p:nvSpPr>
            <p:cNvPr id="100" name="椭圆 63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chemeClr val="tx1">
                    <a:lumMod val="65000"/>
                    <a:lumOff val="35000"/>
                  </a:schemeClr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102" name="Group 27"/>
            <p:cNvGrpSpPr>
              <a:grpSpLocks/>
            </p:cNvGrpSpPr>
            <p:nvPr/>
          </p:nvGrpSpPr>
          <p:grpSpPr bwMode="auto">
            <a:xfrm>
              <a:off x="402004" y="462692"/>
              <a:ext cx="415398" cy="303454"/>
              <a:chOff x="0" y="0"/>
              <a:chExt cx="685800" cy="400050"/>
            </a:xfrm>
          </p:grpSpPr>
          <p:sp>
            <p:nvSpPr>
              <p:cNvPr id="103" name="Freeform 8"/>
              <p:cNvSpPr>
                <a:spLocks noChangeArrowheads="1"/>
              </p:cNvSpPr>
              <p:nvPr/>
            </p:nvSpPr>
            <p:spPr bwMode="auto">
              <a:xfrm>
                <a:off x="0" y="365125"/>
                <a:ext cx="685800" cy="34925"/>
              </a:xfrm>
              <a:custGeom>
                <a:avLst/>
                <a:gdLst>
                  <a:gd name="T0" fmla="*/ 117 w 117"/>
                  <a:gd name="T1" fmla="*/ 5 h 6"/>
                  <a:gd name="T2" fmla="*/ 115 w 117"/>
                  <a:gd name="T3" fmla="*/ 6 h 6"/>
                  <a:gd name="T4" fmla="*/ 2 w 117"/>
                  <a:gd name="T5" fmla="*/ 6 h 6"/>
                  <a:gd name="T6" fmla="*/ 0 w 117"/>
                  <a:gd name="T7" fmla="*/ 5 h 6"/>
                  <a:gd name="T8" fmla="*/ 0 w 117"/>
                  <a:gd name="T9" fmla="*/ 1 h 6"/>
                  <a:gd name="T10" fmla="*/ 2 w 117"/>
                  <a:gd name="T11" fmla="*/ 0 h 6"/>
                  <a:gd name="T12" fmla="*/ 115 w 117"/>
                  <a:gd name="T13" fmla="*/ 0 h 6"/>
                  <a:gd name="T14" fmla="*/ 117 w 117"/>
                  <a:gd name="T15" fmla="*/ 1 h 6"/>
                  <a:gd name="T16" fmla="*/ 117 w 117"/>
                  <a:gd name="T17" fmla="*/ 5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7"/>
                  <a:gd name="T28" fmla="*/ 0 h 6"/>
                  <a:gd name="T29" fmla="*/ 117 w 117"/>
                  <a:gd name="T30" fmla="*/ 6 h 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7" h="6">
                    <a:moveTo>
                      <a:pt x="117" y="5"/>
                    </a:moveTo>
                    <a:cubicBezTo>
                      <a:pt x="117" y="6"/>
                      <a:pt x="116" y="6"/>
                      <a:pt x="115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6"/>
                      <a:pt x="0" y="5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6" y="0"/>
                      <a:pt x="117" y="0"/>
                      <a:pt x="117" y="1"/>
                    </a:cubicBezTo>
                    <a:lnTo>
                      <a:pt x="117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05" name="Freeform 9"/>
              <p:cNvSpPr>
                <a:spLocks noEditPoints="1" noChangeArrowheads="1"/>
              </p:cNvSpPr>
              <p:nvPr/>
            </p:nvSpPr>
            <p:spPr bwMode="auto">
              <a:xfrm>
                <a:off x="41275" y="0"/>
                <a:ext cx="603250" cy="346075"/>
              </a:xfrm>
              <a:custGeom>
                <a:avLst/>
                <a:gdLst>
                  <a:gd name="T0" fmla="*/ 99 w 103"/>
                  <a:gd name="T1" fmla="*/ 0 h 59"/>
                  <a:gd name="T2" fmla="*/ 5 w 103"/>
                  <a:gd name="T3" fmla="*/ 0 h 59"/>
                  <a:gd name="T4" fmla="*/ 0 w 103"/>
                  <a:gd name="T5" fmla="*/ 5 h 59"/>
                  <a:gd name="T6" fmla="*/ 0 w 103"/>
                  <a:gd name="T7" fmla="*/ 54 h 59"/>
                  <a:gd name="T8" fmla="*/ 5 w 103"/>
                  <a:gd name="T9" fmla="*/ 59 h 59"/>
                  <a:gd name="T10" fmla="*/ 99 w 103"/>
                  <a:gd name="T11" fmla="*/ 59 h 59"/>
                  <a:gd name="T12" fmla="*/ 103 w 103"/>
                  <a:gd name="T13" fmla="*/ 54 h 59"/>
                  <a:gd name="T14" fmla="*/ 103 w 103"/>
                  <a:gd name="T15" fmla="*/ 5 h 59"/>
                  <a:gd name="T16" fmla="*/ 99 w 103"/>
                  <a:gd name="T17" fmla="*/ 0 h 59"/>
                  <a:gd name="T18" fmla="*/ 99 w 103"/>
                  <a:gd name="T19" fmla="*/ 55 h 59"/>
                  <a:gd name="T20" fmla="*/ 5 w 103"/>
                  <a:gd name="T21" fmla="*/ 55 h 59"/>
                  <a:gd name="T22" fmla="*/ 5 w 103"/>
                  <a:gd name="T23" fmla="*/ 6 h 59"/>
                  <a:gd name="T24" fmla="*/ 99 w 103"/>
                  <a:gd name="T25" fmla="*/ 6 h 59"/>
                  <a:gd name="T26" fmla="*/ 99 w 103"/>
                  <a:gd name="T27" fmla="*/ 55 h 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3"/>
                  <a:gd name="T43" fmla="*/ 0 h 59"/>
                  <a:gd name="T44" fmla="*/ 103 w 103"/>
                  <a:gd name="T45" fmla="*/ 59 h 5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3" h="59">
                    <a:moveTo>
                      <a:pt x="9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7"/>
                      <a:pt x="2" y="59"/>
                      <a:pt x="5" y="59"/>
                    </a:cubicBezTo>
                    <a:cubicBezTo>
                      <a:pt x="99" y="59"/>
                      <a:pt x="99" y="59"/>
                      <a:pt x="99" y="59"/>
                    </a:cubicBezTo>
                    <a:cubicBezTo>
                      <a:pt x="101" y="59"/>
                      <a:pt x="103" y="57"/>
                      <a:pt x="103" y="54"/>
                    </a:cubicBezTo>
                    <a:cubicBezTo>
                      <a:pt x="103" y="5"/>
                      <a:pt x="103" y="5"/>
                      <a:pt x="103" y="5"/>
                    </a:cubicBezTo>
                    <a:cubicBezTo>
                      <a:pt x="103" y="2"/>
                      <a:pt x="101" y="0"/>
                      <a:pt x="99" y="0"/>
                    </a:cubicBezTo>
                    <a:close/>
                    <a:moveTo>
                      <a:pt x="99" y="55"/>
                    </a:moveTo>
                    <a:cubicBezTo>
                      <a:pt x="5" y="55"/>
                      <a:pt x="5" y="55"/>
                      <a:pt x="5" y="5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99" y="6"/>
                      <a:pt x="99" y="6"/>
                      <a:pt x="99" y="6"/>
                    </a:cubicBezTo>
                    <a:lnTo>
                      <a:pt x="99" y="5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</p:grpSp>
      </p:grpSp>
      <p:sp>
        <p:nvSpPr>
          <p:cNvPr id="106" name="TextBox 105"/>
          <p:cNvSpPr txBox="1"/>
          <p:nvPr/>
        </p:nvSpPr>
        <p:spPr>
          <a:xfrm>
            <a:off x="680224" y="4516244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6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1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7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3" dur="3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92" grpId="0"/>
      <p:bldP spid="93" grpId="0"/>
      <p:bldP spid="94" grpId="0"/>
      <p:bldP spid="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Káº¿t quáº£ hÃ¬nh áº£nh cho tháº§y bÃ³i xem vo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1" name="Picture 110" descr="86034885cff140b8bd2576cfe0e5c576.png"/>
          <p:cNvPicPr>
            <a:picLocks noChangeAspect="1"/>
          </p:cNvPicPr>
          <p:nvPr/>
        </p:nvPicPr>
        <p:blipFill>
          <a:blip r:embed="rId2"/>
          <a:srcRect t="37236" b="34146"/>
          <a:stretch>
            <a:fillRect/>
          </a:stretch>
        </p:blipFill>
        <p:spPr>
          <a:xfrm>
            <a:off x="-208837" y="1405053"/>
            <a:ext cx="4955311" cy="2520176"/>
          </a:xfrm>
          <a:prstGeom prst="rect">
            <a:avLst/>
          </a:prstGeom>
        </p:spPr>
      </p:pic>
      <p:sp>
        <p:nvSpPr>
          <p:cNvPr id="30" name="任意多边形 5"/>
          <p:cNvSpPr/>
          <p:nvPr/>
        </p:nvSpPr>
        <p:spPr>
          <a:xfrm>
            <a:off x="4424524" y="0"/>
            <a:ext cx="7510624" cy="5486399"/>
          </a:xfrm>
          <a:custGeom>
            <a:avLst/>
            <a:gdLst>
              <a:gd name="connsiteX0" fmla="*/ 3505200 w 7068065"/>
              <a:gd name="connsiteY0" fmla="*/ 0 h 2892216"/>
              <a:gd name="connsiteX1" fmla="*/ 6359611 w 7068065"/>
              <a:gd name="connsiteY1" fmla="*/ 679622 h 2892216"/>
              <a:gd name="connsiteX2" fmla="*/ 5523574 w 7068065"/>
              <a:gd name="connsiteY2" fmla="*/ 1160188 h 2892216"/>
              <a:gd name="connsiteX3" fmla="*/ 5173888 w 7068065"/>
              <a:gd name="connsiteY3" fmla="*/ 1228882 h 2892216"/>
              <a:gd name="connsiteX4" fmla="*/ 5221334 w 7068065"/>
              <a:gd name="connsiteY4" fmla="*/ 1243989 h 2892216"/>
              <a:gd name="connsiteX5" fmla="*/ 5708822 w 7068065"/>
              <a:gd name="connsiteY5" fmla="*/ 1623972 h 2892216"/>
              <a:gd name="connsiteX6" fmla="*/ 5706335 w 7068065"/>
              <a:gd name="connsiteY6" fmla="*/ 1635698 h 2892216"/>
              <a:gd name="connsiteX7" fmla="*/ 5809583 w 7068065"/>
              <a:gd name="connsiteY7" fmla="*/ 1649041 h 2892216"/>
              <a:gd name="connsiteX8" fmla="*/ 7068065 w 7068065"/>
              <a:gd name="connsiteY8" fmla="*/ 2212594 h 2892216"/>
              <a:gd name="connsiteX9" fmla="*/ 4213654 w 7068065"/>
              <a:gd name="connsiteY9" fmla="*/ 2892216 h 2892216"/>
              <a:gd name="connsiteX10" fmla="*/ 1359243 w 7068065"/>
              <a:gd name="connsiteY10" fmla="*/ 2212594 h 2892216"/>
              <a:gd name="connsiteX11" fmla="*/ 1361730 w 7068065"/>
              <a:gd name="connsiteY11" fmla="*/ 2200868 h 2892216"/>
              <a:gd name="connsiteX12" fmla="*/ 1258483 w 7068065"/>
              <a:gd name="connsiteY12" fmla="*/ 2187525 h 2892216"/>
              <a:gd name="connsiteX13" fmla="*/ 0 w 7068065"/>
              <a:gd name="connsiteY13" fmla="*/ 1623972 h 2892216"/>
              <a:gd name="connsiteX14" fmla="*/ 836038 w 7068065"/>
              <a:gd name="connsiteY14" fmla="*/ 1143407 h 2892216"/>
              <a:gd name="connsiteX15" fmla="*/ 1185724 w 7068065"/>
              <a:gd name="connsiteY15" fmla="*/ 1074712 h 2892216"/>
              <a:gd name="connsiteX16" fmla="*/ 1138278 w 7068065"/>
              <a:gd name="connsiteY16" fmla="*/ 1059605 h 2892216"/>
              <a:gd name="connsiteX17" fmla="*/ 650789 w 7068065"/>
              <a:gd name="connsiteY17" fmla="*/ 679622 h 2892216"/>
              <a:gd name="connsiteX18" fmla="*/ 3505200 w 7068065"/>
              <a:gd name="connsiteY18" fmla="*/ 0 h 2892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068065" h="2892216">
                <a:moveTo>
                  <a:pt x="3505200" y="0"/>
                </a:moveTo>
                <a:cubicBezTo>
                  <a:pt x="5081648" y="0"/>
                  <a:pt x="6359611" y="304277"/>
                  <a:pt x="6359611" y="679622"/>
                </a:cubicBezTo>
                <a:cubicBezTo>
                  <a:pt x="6359611" y="867295"/>
                  <a:pt x="6040120" y="1037200"/>
                  <a:pt x="5523574" y="1160188"/>
                </a:cubicBezTo>
                <a:lnTo>
                  <a:pt x="5173888" y="1228882"/>
                </a:lnTo>
                <a:lnTo>
                  <a:pt x="5221334" y="1243989"/>
                </a:lnTo>
                <a:cubicBezTo>
                  <a:pt x="5529109" y="1352457"/>
                  <a:pt x="5708822" y="1483218"/>
                  <a:pt x="5708822" y="1623972"/>
                </a:cubicBezTo>
                <a:lnTo>
                  <a:pt x="5706335" y="1635698"/>
                </a:lnTo>
                <a:lnTo>
                  <a:pt x="5809583" y="1649041"/>
                </a:lnTo>
                <a:cubicBezTo>
                  <a:pt x="6568861" y="1771174"/>
                  <a:pt x="7068065" y="1978004"/>
                  <a:pt x="7068065" y="2212594"/>
                </a:cubicBezTo>
                <a:cubicBezTo>
                  <a:pt x="7068065" y="2587939"/>
                  <a:pt x="5790102" y="2892216"/>
                  <a:pt x="4213654" y="2892216"/>
                </a:cubicBezTo>
                <a:cubicBezTo>
                  <a:pt x="2637206" y="2892216"/>
                  <a:pt x="1359243" y="2587939"/>
                  <a:pt x="1359243" y="2212594"/>
                </a:cubicBezTo>
                <a:lnTo>
                  <a:pt x="1361730" y="2200868"/>
                </a:lnTo>
                <a:lnTo>
                  <a:pt x="1258483" y="2187525"/>
                </a:lnTo>
                <a:cubicBezTo>
                  <a:pt x="499204" y="2065392"/>
                  <a:pt x="0" y="1858563"/>
                  <a:pt x="0" y="1623972"/>
                </a:cubicBezTo>
                <a:cubicBezTo>
                  <a:pt x="0" y="1436300"/>
                  <a:pt x="319491" y="1266394"/>
                  <a:pt x="836038" y="1143407"/>
                </a:cubicBezTo>
                <a:lnTo>
                  <a:pt x="1185724" y="1074712"/>
                </a:lnTo>
                <a:lnTo>
                  <a:pt x="1138278" y="1059605"/>
                </a:lnTo>
                <a:cubicBezTo>
                  <a:pt x="830503" y="951137"/>
                  <a:pt x="650789" y="820376"/>
                  <a:pt x="650789" y="679622"/>
                </a:cubicBezTo>
                <a:cubicBezTo>
                  <a:pt x="650789" y="304277"/>
                  <a:pt x="1928753" y="0"/>
                  <a:pt x="3505200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dirty="0" err="1" smtClean="0">
                <a:solidFill>
                  <a:schemeClr val="tx1"/>
                </a:solidFill>
              </a:rPr>
              <a:t>Có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ý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kiến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cho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rằng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: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Khi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xem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voi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,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cả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5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ông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thầy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bói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đều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phán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đúng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. </a:t>
            </a:r>
          </a:p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en-US" altLang="zh-CN" sz="3600" b="1" dirty="0" err="1" smtClean="0">
                <a:solidFill>
                  <a:schemeClr val="tx1"/>
                </a:solidFill>
              </a:rPr>
              <a:t>Nhưng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cũng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có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ý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kiến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cho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rằng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: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Cả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5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ông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đều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phán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sai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.</a:t>
            </a:r>
          </a:p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3600" b="1" dirty="0" smtClean="0">
                <a:solidFill>
                  <a:schemeClr val="tx1"/>
                </a:solidFill>
              </a:rPr>
              <a:t>/?/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Hãy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nêu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nhận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xét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của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em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về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2 ý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kiến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</a:rPr>
              <a:t>trên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?</a:t>
            </a:r>
            <a:endParaRPr lang="zh-CN" altLang="en-US" sz="3600" b="1" dirty="0">
              <a:solidFill>
                <a:schemeClr val="tx1"/>
              </a:solidFill>
            </a:endParaRPr>
          </a:p>
        </p:txBody>
      </p:sp>
      <p:pic>
        <p:nvPicPr>
          <p:cNvPr id="31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4880">
            <a:off x="2455807" y="-176823"/>
            <a:ext cx="1746222" cy="2880903"/>
          </a:xfrm>
          <a:prstGeom prst="rect">
            <a:avLst/>
          </a:prstGeom>
        </p:spPr>
      </p:pic>
      <p:pic>
        <p:nvPicPr>
          <p:cNvPr id="32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459" y="4315522"/>
            <a:ext cx="2386689" cy="25582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854390" y="1531253"/>
            <a:ext cx="3668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3326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97 0.42871 L 0.16997 0.42894 C 0.24902 0.44121 0.19601 0.43357 0.38773 0.42871 C 0.39242 0.42871 0.39672 0.42593 0.40128 0.425 C 0.40505 0.42408 0.40896 0.42408 0.41274 0.42315 C 0.43449 0.41852 0.40753 0.42361 0.42316 0.41945 C 0.42628 0.41852 0.42941 0.41806 0.43253 0.4176 C 0.4354 0.41621 0.43918 0.41436 0.44191 0.41389 C 0.44543 0.41297 0.44881 0.4125 0.45233 0.41204 C 0.45363 0.41135 0.45507 0.41065 0.4565 0.41019 C 0.45884 0.40926 0.46796 0.40672 0.47004 0.40648 C 0.47421 0.40579 0.47838 0.4051 0.48255 0.40463 C 0.48424 0.40394 0.48593 0.40301 0.48776 0.40278 C 0.5082 0.39815 0.4914 0.40324 0.50651 0.39908 L 0.51901 0.39537 C 0.51967 0.39352 0.52136 0.3919 0.5211 0.38982 C 0.52084 0.3875 0.51915 0.38635 0.51797 0.38611 C 0.51328 0.38449 0.5082 0.38473 0.50339 0.38426 C 0.46874 0.3713 0.4987 0.38102 0.46171 0.37315 C 0.42524 0.36528 0.47317 0.37315 0.4367 0.3676 C 0.42198 0.36042 0.42003 0.3588 0.40128 0.35463 L 0.39294 0.35278 C 0.38916 0.35209 0.37848 0.35047 0.37419 0.34908 C 0.37106 0.34815 0.36806 0.3463 0.36481 0.34537 C 0.3622 0.34445 0.35921 0.34398 0.35647 0.34352 L 0.34918 0.34167 C 0.3471 0.34098 0.34501 0.34005 0.34293 0.33982 C 0.33876 0.33889 0.33459 0.33843 0.33042 0.33797 C 0.32873 0.33727 0.32691 0.33658 0.32521 0.33611 C 0.32378 0.33542 0.32261 0.33473 0.32105 0.33426 C 0.31701 0.33287 0.31271 0.33172 0.30854 0.33056 C 0.30646 0.32986 0.30451 0.32894 0.30229 0.32871 L 0.2877 0.32686 C 0.28315 0.32361 0.28289 0.32269 0.27833 0.3213 C 0.27624 0.32061 0.27416 0.32037 0.27208 0.31945 C 0.26895 0.31783 0.26608 0.31505 0.2627 0.31389 C 0.24499 0.30695 0.25293 0.31111 0.23873 0.30278 L 0.23248 0.29908 C 0.23144 0.29838 0.23066 0.29769 0.22936 0.29723 C 0.22805 0.29653 0.22662 0.2963 0.22519 0.29537 C 0.2231 0.29445 0.21894 0.29167 0.21894 0.2919 C 0.21151 0.28172 0.21842 0.28982 0.20852 0.28241 C 0.20617 0.28056 0.19784 0.27361 0.19289 0.2713 C 0.19172 0.27061 0.19028 0.26991 0.18872 0.26945 C 0.18546 0.26806 0.18182 0.26783 0.1783 0.26574 C 0.17726 0.26505 0.17622 0.26482 0.17518 0.26389 C 0.16762 0.25695 0.17778 0.26297 0.16684 0.25648 C 0.16567 0.25579 0.1641 0.2551 0.16267 0.25463 C 0.16163 0.25394 0.16085 0.25301 0.15955 0.25255 C 0.15798 0.25186 0.15616 0.25186 0.15434 0.25093 C 0.15264 0.25 0.15108 0.24792 0.14913 0.24723 C 0.14756 0.2463 0.14574 0.2463 0.14392 0.24514 C 0.14183 0.24422 0.14001 0.2426 0.13767 0.24167 C 0.13649 0.24074 0.13193 0.23912 0.13037 0.23797 C 0.12933 0.23681 0.12855 0.23519 0.12725 0.23426 C 0.12542 0.23241 0.12099 0.23056 0.12099 0.23079 C 0.12139 0.22778 0.12126 0.225 0.12204 0.22315 C 0.12308 0.22061 0.1249 0.22037 0.1262 0.21922 C 0.12868 0.2176 0.13115 0.21505 0.1335 0.21389 C 0.13662 0.21227 0.14001 0.21111 0.14288 0.21019 C 0.1473 0.20834 0.15147 0.20695 0.15538 0.20463 C 0.15903 0.20278 0.16241 0.19908 0.1658 0.19723 C 0.16971 0.19537 0.17361 0.19491 0.17726 0.19352 C 0.18195 0.1919 0.18651 0.19028 0.1908 0.18797 C 0.19836 0.18426 0.20526 0.17801 0.21269 0.175 C 0.21581 0.17361 0.2192 0.17269 0.22206 0.1713 C 0.22402 0.17037 0.22558 0.16852 0.22727 0.1676 C 0.2291 0.16667 0.23092 0.16667 0.23248 0.16574 C 0.23444 0.16482 0.236 0.16297 0.23769 0.16204 C 0.23952 0.16111 0.24134 0.16111 0.2429 0.16019 C 0.2442 0.15973 0.24499 0.1588 0.24603 0.15834 C 0.2485 0.15695 0.25111 0.15602 0.25332 0.15463 C 0.25996 0.15023 0.25514 0.15139 0.26061 0.14908 C 0.26244 0.14838 0.26426 0.14815 0.26582 0.14723 C 0.26778 0.1463 0.26934 0.14468 0.27103 0.14352 C 0.27208 0.14283 0.27312 0.14213 0.27416 0.14167 C 0.28184 0.13797 0.27507 0.1419 0.28354 0.13797 C 0.28471 0.1375 0.28562 0.13658 0.28666 0.13611 C 0.2881 0.13542 0.28966 0.13519 0.29083 0.13426 C 0.30451 0.12686 0.29565 0.13056 0.30542 0.12686 C 0.31427 0.11898 0.30477 0.12686 0.32 0.11945 C 0.32196 0.11852 0.32352 0.11667 0.32521 0.11574 C 0.33355 0.11135 0.32743 0.11621 0.33459 0.11204 C 0.33759 0.11042 0.34019 0.10764 0.34293 0.10648 C 0.34462 0.10579 0.34657 0.10556 0.34814 0.10463 C 0.35061 0.10371 0.35452 0.10023 0.35647 0.09908 C 0.35751 0.09838 0.35869 0.09815 0.3596 0.09723 C 0.36116 0.0963 0.36233 0.09445 0.36377 0.09352 C 0.36546 0.0926 0.36728 0.0926 0.36898 0.09167 C 0.37314 0.09005 0.37731 0.08797 0.38148 0.08611 L 0.38148 0.08635 C 0.38317 0.08473 0.38513 0.0838 0.38669 0.08241 C 0.38825 0.08148 0.38942 0.07963 0.39086 0.07871 C 0.40271 0.07176 0.39542 0.07732 0.4044 0.07315 C 0.41378 0.06852 0.40753 0.07061 0.41586 0.06574 C 0.4173 0.06505 0.4186 0.06482 0.42003 0.06389 C 0.42224 0.06297 0.4242 0.06135 0.42628 0.06019 C 0.42772 0.05949 0.42902 0.0588 0.43045 0.05834 C 0.43488 0.05672 0.43735 0.05602 0.44191 0.05463 C 0.44504 0.05209 0.44621 0.05047 0.44921 0.04908 C 0.4509 0.04838 0.45285 0.04815 0.45441 0.04723 C 0.45624 0.0463 0.4578 0.04468 0.45962 0.04352 C 0.47525 0.03357 0.46379 0.04098 0.47317 0.03611 C 0.47421 0.03542 0.47525 0.03473 0.4763 0.03426 C 0.4776 0.03357 0.47916 0.03334 0.48046 0.03241 C 0.48671 0.02871 0.48515 0.02801 0.49192 0.025 C 0.50195 0.02061 0.49739 0.02223 0.50547 0.01945 C 0.37275 -0.0199 0.236 0.04028 0.10224 0.01389 C 0.09898 0.01227 0.09651 0.01111 0.09286 0.01019 C 0.07971 0.00648 0.07997 0.00672 0.06799 0.00463 C 0.06069 0.00023 0.0672 0.00371 0.05236 0.00093 C 0.04988 0.00047 0.04767 -0.00046 0.04506 -0.00092 C 0.04246 -0.00162 0.03946 -0.00185 0.03673 -0.00277 C 0.0353 -0.00324 0.03412 -0.00416 0.03256 -0.00463 C 0.031 -0.00532 0.02904 -0.00555 0.02735 -0.00648 C 0.02631 -0.00694 0.0254 -0.0081 0.02422 -0.00833 C 0.02058 -0.00879 0.01654 -0.00833 0.01289 -0.00833 L 0.01289 -0.0081 " pathEditMode="relative" rAng="0" ptsTypes="AAAAAAAAAAAAAAAAAAAAAAAAAAAAAAAAAAAAAAAAA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0" y="-218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93845" y="411920"/>
            <a:ext cx="47157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LÀ NHÀ TƯ VẤN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925551" y="1427349"/>
            <a:ext cx="1048214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800" b="1" i="1" dirty="0" smtClean="0">
                <a:latin typeface="Times New Roman" pitchFamily="18" charset="0"/>
                <a:ea typeface="Calibri" charset="0"/>
                <a:cs typeface="Times New Roman" pitchFamily="18" charset="0"/>
              </a:rPr>
              <a:t>Giả sử em có mặt ở chỗ các thầy bói xem voi và chứng kiến toàn bộ câu chuyện. Bây giờ, 5 thầy đang cãi nhau và chuẩn bị đánh nhau. Em hãy tư vấn cho 5 thầy</a:t>
            </a:r>
            <a:r>
              <a:rPr kumimoji="0" lang="de-DE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 c</a:t>
            </a:r>
            <a:r>
              <a:rPr kumimoji="0" lang="de-DE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charset="0"/>
                <a:cs typeface="Times New Roman" pitchFamily="18" charset="0"/>
              </a:rPr>
              <a:t>á</a:t>
            </a:r>
            <a:r>
              <a:rPr kumimoji="0" lang="de-DE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ch giải quyết mâu</a:t>
            </a:r>
            <a:r>
              <a:rPr kumimoji="0" lang="de-DE" sz="28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 thuẫn của họ.</a:t>
            </a: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5330283" y="3289604"/>
            <a:ext cx="615547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- Tập hợp tất cả c</a:t>
            </a:r>
            <a:r>
              <a:rPr kumimoji="0" lang="it-IT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charset="0"/>
                <a:cs typeface="Times New Roman" pitchFamily="18" charset="0"/>
              </a:rPr>
              <a:t>á</a:t>
            </a:r>
            <a:r>
              <a:rPr kumimoji="0" lang="it-IT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c ý kiến của họ về từng bộ phận của con voi.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- C</a:t>
            </a:r>
            <a:r>
              <a:rPr kumimoji="0" lang="it-IT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charset="0"/>
                <a:cs typeface="Times New Roman" pitchFamily="18" charset="0"/>
              </a:rPr>
              <a:t>ù</a:t>
            </a:r>
            <a:r>
              <a:rPr kumimoji="0" lang="it-IT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ng nhau sờ từng bộ phận.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- Mượn con voi nhỏ để mỗi người đều c</a:t>
            </a:r>
            <a:r>
              <a:rPr kumimoji="0" lang="it-IT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charset="0"/>
                <a:cs typeface="Times New Roman" pitchFamily="18" charset="0"/>
              </a:rPr>
              <a:t>ó</a:t>
            </a:r>
            <a:r>
              <a:rPr kumimoji="0" lang="it-IT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 thể sờ to</a:t>
            </a:r>
            <a:r>
              <a:rPr kumimoji="0" lang="it-IT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charset="0"/>
                <a:cs typeface="Times New Roman" pitchFamily="18" charset="0"/>
              </a:rPr>
              <a:t>à</a:t>
            </a:r>
            <a:r>
              <a:rPr kumimoji="0" lang="it-IT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n bộ con voi.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it-IT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Nhờ người quản voi- chủ nhân của con voi phân giải gi</a:t>
            </a:r>
            <a:r>
              <a:rPr kumimoji="0" lang="it-IT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charset="0"/>
                <a:cs typeface="Times New Roman" pitchFamily="18" charset="0"/>
              </a:rPr>
              <a:t>ú</a:t>
            </a:r>
            <a:r>
              <a:rPr kumimoji="0" lang="it-IT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p.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................</a:t>
            </a:r>
            <a:endParaRPr kumimoji="0" lang="it-IT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9ec8c9c8587421d92b0e4bed1c54ac7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009" y="2846867"/>
            <a:ext cx="5391168" cy="4158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057" grpId="0"/>
      <p:bldP spid="450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8F8E93A-C30A-4A8C-BC45-EF65E5B59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042" y="1545128"/>
            <a:ext cx="5974296" cy="5333892"/>
          </a:xfrm>
          <a:prstGeom prst="rect">
            <a:avLst/>
          </a:prstGeom>
        </p:spPr>
      </p:pic>
      <p:sp>
        <p:nvSpPr>
          <p:cNvPr id="4" name="文本框 26">
            <a:extLst>
              <a:ext uri="{FF2B5EF4-FFF2-40B4-BE49-F238E27FC236}">
                <a16:creationId xmlns:a16="http://schemas.microsoft.com/office/drawing/2014/main" id="{3E5D1E47-DA1E-4283-98E8-C3C92BC32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883" y="3028585"/>
            <a:ext cx="42558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7200" b="1" dirty="0" err="1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Tổng</a:t>
            </a:r>
            <a:r>
              <a:rPr lang="en-US" altLang="zh-CN" sz="7200" b="1" dirty="0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 </a:t>
            </a:r>
            <a:r>
              <a:rPr lang="en-US" altLang="zh-CN" sz="7200" b="1" dirty="0" err="1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kết</a:t>
            </a:r>
            <a:endParaRPr lang="zh-CN" altLang="en-US" sz="7200" b="1" dirty="0">
              <a:solidFill>
                <a:srgbClr val="DC5D3D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1789E2FE-598E-4A55-AC63-F505E5024167}"/>
              </a:ext>
            </a:extLst>
          </p:cNvPr>
          <p:cNvCxnSpPr>
            <a:cxnSpLocks/>
          </p:cNvCxnSpPr>
          <p:nvPr/>
        </p:nvCxnSpPr>
        <p:spPr>
          <a:xfrm>
            <a:off x="1088571" y="4365487"/>
            <a:ext cx="4440323" cy="0"/>
          </a:xfrm>
          <a:prstGeom prst="line">
            <a:avLst/>
          </a:prstGeom>
          <a:ln w="15875">
            <a:solidFill>
              <a:srgbClr val="DC5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B1DBED7E-4E0C-4AA2-B2C2-7E7FD0999B6D}"/>
              </a:ext>
            </a:extLst>
          </p:cNvPr>
          <p:cNvCxnSpPr>
            <a:cxnSpLocks/>
          </p:cNvCxnSpPr>
          <p:nvPr/>
        </p:nvCxnSpPr>
        <p:spPr>
          <a:xfrm>
            <a:off x="1088571" y="2966004"/>
            <a:ext cx="4440323" cy="0"/>
          </a:xfrm>
          <a:prstGeom prst="line">
            <a:avLst/>
          </a:prstGeom>
          <a:ln w="15875">
            <a:solidFill>
              <a:srgbClr val="DC5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26">
            <a:extLst>
              <a:ext uri="{FF2B5EF4-FFF2-40B4-BE49-F238E27FC236}">
                <a16:creationId xmlns:a16="http://schemas.microsoft.com/office/drawing/2014/main" id="{0E887D1F-43DC-4DDF-B9B8-55642DEBE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9849" y="1458925"/>
            <a:ext cx="172154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9600" dirty="0" smtClean="0">
                <a:solidFill>
                  <a:srgbClr val="DC5D3D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III.</a:t>
            </a:r>
            <a:endParaRPr lang="zh-CN" altLang="en-US" sz="9600" dirty="0">
              <a:solidFill>
                <a:srgbClr val="DC5D3D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521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979</Words>
  <Application>Microsoft Office PowerPoint</Application>
  <PresentationFormat>Widescreen</PresentationFormat>
  <Paragraphs>125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等线</vt:lpstr>
      <vt:lpstr>等线 Light</vt:lpstr>
      <vt:lpstr>微软雅黑</vt:lpstr>
      <vt:lpstr>宋体</vt:lpstr>
      <vt:lpstr>汉仪黑荔枝体简</vt:lpstr>
      <vt:lpstr>Arial</vt:lpstr>
      <vt:lpstr>Bahnschrift Light Condensed</vt:lpstr>
      <vt:lpstr>Calibri</vt:lpstr>
      <vt:lpstr>Times New Roman</vt:lpstr>
      <vt:lpstr>Office 主题​​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林闲</dc:creator>
  <cp:lastModifiedBy>Admin</cp:lastModifiedBy>
  <cp:revision>47</cp:revision>
  <dcterms:created xsi:type="dcterms:W3CDTF">2017-11-22T15:19:55Z</dcterms:created>
  <dcterms:modified xsi:type="dcterms:W3CDTF">2020-11-10T16:42:08Z</dcterms:modified>
</cp:coreProperties>
</file>